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3" r:id="rId4"/>
    <p:sldId id="270" r:id="rId5"/>
    <p:sldId id="272" r:id="rId6"/>
    <p:sldId id="259" r:id="rId7"/>
    <p:sldId id="271" r:id="rId8"/>
    <p:sldId id="262" r:id="rId9"/>
    <p:sldId id="263" r:id="rId10"/>
    <p:sldId id="274" r:id="rId11"/>
    <p:sldId id="275" r:id="rId12"/>
    <p:sldId id="276" r:id="rId13"/>
    <p:sldId id="280" r:id="rId14"/>
    <p:sldId id="281" r:id="rId15"/>
    <p:sldId id="278" r:id="rId16"/>
    <p:sldId id="264" r:id="rId17"/>
    <p:sldId id="283" r:id="rId18"/>
    <p:sldId id="284" r:id="rId19"/>
    <p:sldId id="285" r:id="rId20"/>
    <p:sldId id="266" r:id="rId21"/>
    <p:sldId id="260" r:id="rId22"/>
    <p:sldId id="261" r:id="rId23"/>
    <p:sldId id="267" r:id="rId24"/>
    <p:sldId id="279" r:id="rId25"/>
    <p:sldId id="268" r:id="rId26"/>
    <p:sldId id="269" r:id="rId27"/>
    <p:sldId id="282" r:id="rId28"/>
    <p:sldId id="286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5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6/8/2020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6/8/2020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6/8/2020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6/8/2020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6/8/2020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6/8/2020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6/8/2020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6/8/2020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6/8/2020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pPr/>
              <a:t>6/8/2020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pPr/>
              <a:t>6/8/2020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6/8/2020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B433359B-2D90-4F6D-85CD-FE0B3487CE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3312" y="3993726"/>
            <a:ext cx="8045373" cy="742279"/>
          </a:xfrm>
        </p:spPr>
        <p:txBody>
          <a:bodyPr/>
          <a:lstStyle/>
          <a:p>
            <a:r>
              <a:rPr lang="sk-SK" dirty="0"/>
              <a:t>2. trieda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xmlns="" id="{512242D8-0B31-497E-8DA5-3D4AE8DDF8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356" y="341805"/>
            <a:ext cx="10318750" cy="4394200"/>
          </a:xfrm>
        </p:spPr>
        <p:txBody>
          <a:bodyPr/>
          <a:lstStyle/>
          <a:p>
            <a:r>
              <a:rPr lang="sk-SK" sz="6600" dirty="0"/>
              <a:t>ROZDEĽOVANIE SLOV </a:t>
            </a:r>
            <a:br>
              <a:rPr lang="sk-SK" sz="6600" dirty="0"/>
            </a:br>
            <a:r>
              <a:rPr lang="sk-SK" sz="6600" dirty="0"/>
              <a:t>na konci riadka</a:t>
            </a:r>
          </a:p>
        </p:txBody>
      </p:sp>
      <p:sp>
        <p:nvSpPr>
          <p:cNvPr id="5" name="Podnadpis 2">
            <a:extLst>
              <a:ext uri="{FF2B5EF4-FFF2-40B4-BE49-F238E27FC236}">
                <a16:creationId xmlns:a16="http://schemas.microsoft.com/office/drawing/2014/main" xmlns="" id="{952FD066-8BBC-4DD3-A3B2-7D4F39B878D8}"/>
              </a:ext>
            </a:extLst>
          </p:cNvPr>
          <p:cNvSpPr txBox="1">
            <a:spLocks/>
          </p:cNvSpPr>
          <p:nvPr/>
        </p:nvSpPr>
        <p:spPr>
          <a:xfrm>
            <a:off x="2073313" y="4736005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659310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52D8A89-AF91-44B8-8A04-7A21810B52EF}"/>
              </a:ext>
            </a:extLst>
          </p:cNvPr>
          <p:cNvSpPr txBox="1">
            <a:spLocks/>
          </p:cNvSpPr>
          <p:nvPr/>
        </p:nvSpPr>
        <p:spPr>
          <a:xfrm>
            <a:off x="987972" y="-38420"/>
            <a:ext cx="10216055" cy="9290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4000" b="1" dirty="0">
                <a:solidFill>
                  <a:srgbClr val="CC9B00"/>
                </a:solidFill>
                <a:latin typeface="Comic Sans MS" panose="030F0702030302020204" pitchFamily="66" charset="0"/>
              </a:rPr>
              <a:t>VIACSLABIČNÉ SLOVÁ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xmlns="" id="{C2BC57C1-CECF-4D21-A40F-D7DB567ABCA2}"/>
              </a:ext>
            </a:extLst>
          </p:cNvPr>
          <p:cNvSpPr txBox="1">
            <a:spLocks/>
          </p:cNvSpPr>
          <p:nvPr/>
        </p:nvSpPr>
        <p:spPr>
          <a:xfrm>
            <a:off x="1124607" y="945292"/>
            <a:ext cx="10474041" cy="66279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900" dirty="0">
                <a:latin typeface="Comic Sans MS" panose="030F0702030302020204" pitchFamily="66" charset="0"/>
              </a:rPr>
              <a:t>Opäť si slovo rozdelíme v mysli na slabiky</a:t>
            </a:r>
            <a:r>
              <a:rPr lang="sk-SK" sz="36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xmlns="" id="{40F1BC9C-B0E3-4945-9FEF-8243F6B9C40E}"/>
              </a:ext>
            </a:extLst>
          </p:cNvPr>
          <p:cNvSpPr txBox="1">
            <a:spLocks/>
          </p:cNvSpPr>
          <p:nvPr/>
        </p:nvSpPr>
        <p:spPr>
          <a:xfrm>
            <a:off x="3806650" y="1533966"/>
            <a:ext cx="3579255" cy="109041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sk-SK" sz="12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sk-SK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h ú s e n i c a</a:t>
            </a:r>
            <a:endParaRPr lang="sk-SK" sz="6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xmlns="" id="{A66CD1CA-4517-4AB0-A33B-E39B19B1C6FF}"/>
              </a:ext>
            </a:extLst>
          </p:cNvPr>
          <p:cNvSpPr txBox="1">
            <a:spLocks/>
          </p:cNvSpPr>
          <p:nvPr/>
        </p:nvSpPr>
        <p:spPr>
          <a:xfrm>
            <a:off x="1124606" y="2781311"/>
            <a:ext cx="10474041" cy="66279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900" cap="none" dirty="0">
                <a:latin typeface="Comic Sans MS" panose="030F0702030302020204" pitchFamily="66" charset="0"/>
              </a:rPr>
              <a:t>1. odhadnem, koľko miesta mi zostalo v riadku</a:t>
            </a:r>
            <a:r>
              <a:rPr lang="sk-SK" sz="2900" dirty="0">
                <a:latin typeface="Comic Sans MS" panose="030F0702030302020204" pitchFamily="66" charset="0"/>
              </a:rPr>
              <a:t>. </a:t>
            </a:r>
            <a:endParaRPr lang="sk-SK" sz="3600" dirty="0">
              <a:latin typeface="Comic Sans MS" panose="030F0702030302020204" pitchFamily="66" charset="0"/>
            </a:endParaRP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xmlns="" id="{648E5288-8FE6-41A8-8DF4-D9702CCA61AE}"/>
              </a:ext>
            </a:extLst>
          </p:cNvPr>
          <p:cNvSpPr txBox="1">
            <a:spLocks/>
          </p:cNvSpPr>
          <p:nvPr/>
        </p:nvSpPr>
        <p:spPr>
          <a:xfrm>
            <a:off x="1124606" y="3429000"/>
            <a:ext cx="10474041" cy="939338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900" cap="none" dirty="0">
                <a:latin typeface="Comic Sans MS" panose="030F0702030302020204" pitchFamily="66" charset="0"/>
              </a:rPr>
              <a:t>2. podľa toho sa rozhodnem, ktorú časť slova napíšem  do prvého, a ktoré slabiky do </a:t>
            </a:r>
            <a:r>
              <a:rPr lang="sk-SK" sz="2900" cap="none">
                <a:latin typeface="Comic Sans MS" panose="030F0702030302020204" pitchFamily="66" charset="0"/>
              </a:rPr>
              <a:t>ďalšieho riadka.</a:t>
            </a:r>
            <a:endParaRPr lang="sk-SK" sz="3600" cap="none" dirty="0">
              <a:latin typeface="Comic Sans MS" panose="030F0702030302020204" pitchFamily="66" charset="0"/>
            </a:endParaRPr>
          </a:p>
        </p:txBody>
      </p:sp>
      <p:cxnSp>
        <p:nvCxnSpPr>
          <p:cNvPr id="9" name="Rovná spojnica 8">
            <a:extLst>
              <a:ext uri="{FF2B5EF4-FFF2-40B4-BE49-F238E27FC236}">
                <a16:creationId xmlns:a16="http://schemas.microsoft.com/office/drawing/2014/main" xmlns="" id="{E475B795-75DA-42DD-8BB9-FF2FF98F9694}"/>
              </a:ext>
            </a:extLst>
          </p:cNvPr>
          <p:cNvCxnSpPr/>
          <p:nvPr/>
        </p:nvCxnSpPr>
        <p:spPr>
          <a:xfrm>
            <a:off x="4934607" y="1608083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Rovná spojnica 9">
            <a:extLst>
              <a:ext uri="{FF2B5EF4-FFF2-40B4-BE49-F238E27FC236}">
                <a16:creationId xmlns:a16="http://schemas.microsoft.com/office/drawing/2014/main" xmlns="" id="{21265768-D0E8-4282-9B94-D4B2A20DB0D9}"/>
              </a:ext>
            </a:extLst>
          </p:cNvPr>
          <p:cNvCxnSpPr/>
          <p:nvPr/>
        </p:nvCxnSpPr>
        <p:spPr>
          <a:xfrm>
            <a:off x="5627808" y="1629856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Rovná spojnica 10">
            <a:extLst>
              <a:ext uri="{FF2B5EF4-FFF2-40B4-BE49-F238E27FC236}">
                <a16:creationId xmlns:a16="http://schemas.microsoft.com/office/drawing/2014/main" xmlns="" id="{8C3DAA9A-8F93-4DC2-9FEE-0C9E3DA6E93B}"/>
              </a:ext>
            </a:extLst>
          </p:cNvPr>
          <p:cNvCxnSpPr/>
          <p:nvPr/>
        </p:nvCxnSpPr>
        <p:spPr>
          <a:xfrm>
            <a:off x="6361626" y="1629856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7" name="Skupina 16">
            <a:extLst>
              <a:ext uri="{FF2B5EF4-FFF2-40B4-BE49-F238E27FC236}">
                <a16:creationId xmlns:a16="http://schemas.microsoft.com/office/drawing/2014/main" xmlns="" id="{028A32C9-F6EA-4EF2-A574-B3D9DA3D7F1E}"/>
              </a:ext>
            </a:extLst>
          </p:cNvPr>
          <p:cNvGrpSpPr/>
          <p:nvPr/>
        </p:nvGrpSpPr>
        <p:grpSpPr>
          <a:xfrm>
            <a:off x="2061933" y="4316796"/>
            <a:ext cx="1760484" cy="2141196"/>
            <a:chOff x="2061933" y="4316796"/>
            <a:chExt cx="1760484" cy="2141196"/>
          </a:xfrm>
        </p:grpSpPr>
        <p:sp>
          <p:nvSpPr>
            <p:cNvPr id="6" name="Podnadpis 2">
              <a:extLst>
                <a:ext uri="{FF2B5EF4-FFF2-40B4-BE49-F238E27FC236}">
                  <a16:creationId xmlns:a16="http://schemas.microsoft.com/office/drawing/2014/main" xmlns="" id="{952859C9-AB53-4824-A68A-408EB703547E}"/>
                </a:ext>
              </a:extLst>
            </p:cNvPr>
            <p:cNvSpPr txBox="1">
              <a:spLocks/>
            </p:cNvSpPr>
            <p:nvPr/>
          </p:nvSpPr>
          <p:spPr>
            <a:xfrm>
              <a:off x="2061933" y="4924026"/>
              <a:ext cx="1760484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hú- </a:t>
              </a:r>
            </a:p>
            <a:p>
              <a:pPr marL="0" indent="0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senica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4" name="Obdĺžnik 13">
              <a:extLst>
                <a:ext uri="{FF2B5EF4-FFF2-40B4-BE49-F238E27FC236}">
                  <a16:creationId xmlns:a16="http://schemas.microsoft.com/office/drawing/2014/main" xmlns="" id="{19CE0CA5-CC58-4325-9DD2-5D532D8CD2FD}"/>
                </a:ext>
              </a:extLst>
            </p:cNvPr>
            <p:cNvSpPr/>
            <p:nvPr/>
          </p:nvSpPr>
          <p:spPr>
            <a:xfrm>
              <a:off x="2475186" y="4316796"/>
              <a:ext cx="930166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1.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81523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52D8A89-AF91-44B8-8A04-7A21810B52EF}"/>
              </a:ext>
            </a:extLst>
          </p:cNvPr>
          <p:cNvSpPr txBox="1">
            <a:spLocks/>
          </p:cNvSpPr>
          <p:nvPr/>
        </p:nvSpPr>
        <p:spPr>
          <a:xfrm>
            <a:off x="987972" y="-38420"/>
            <a:ext cx="10216055" cy="9290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4000" b="1" dirty="0">
                <a:solidFill>
                  <a:srgbClr val="CC9B00"/>
                </a:solidFill>
                <a:latin typeface="Comic Sans MS" panose="030F0702030302020204" pitchFamily="66" charset="0"/>
              </a:rPr>
              <a:t>VIACSLABIČNÉ SLOVÁ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xmlns="" id="{C2BC57C1-CECF-4D21-A40F-D7DB567ABCA2}"/>
              </a:ext>
            </a:extLst>
          </p:cNvPr>
          <p:cNvSpPr txBox="1">
            <a:spLocks/>
          </p:cNvSpPr>
          <p:nvPr/>
        </p:nvSpPr>
        <p:spPr>
          <a:xfrm>
            <a:off x="1124607" y="945292"/>
            <a:ext cx="10474041" cy="66279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900" dirty="0">
                <a:latin typeface="Comic Sans MS" panose="030F0702030302020204" pitchFamily="66" charset="0"/>
              </a:rPr>
              <a:t>Opäť si slovo rozdelíme v mysli na slabiky</a:t>
            </a:r>
            <a:r>
              <a:rPr lang="sk-SK" sz="36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xmlns="" id="{40F1BC9C-B0E3-4945-9FEF-8243F6B9C40E}"/>
              </a:ext>
            </a:extLst>
          </p:cNvPr>
          <p:cNvSpPr txBox="1">
            <a:spLocks/>
          </p:cNvSpPr>
          <p:nvPr/>
        </p:nvSpPr>
        <p:spPr>
          <a:xfrm>
            <a:off x="3806650" y="1533966"/>
            <a:ext cx="3579255" cy="109041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sk-SK" sz="12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sk-SK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h ú s e n i c a</a:t>
            </a:r>
            <a:endParaRPr lang="sk-SK" sz="6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xmlns="" id="{A66CD1CA-4517-4AB0-A33B-E39B19B1C6FF}"/>
              </a:ext>
            </a:extLst>
          </p:cNvPr>
          <p:cNvSpPr txBox="1">
            <a:spLocks/>
          </p:cNvSpPr>
          <p:nvPr/>
        </p:nvSpPr>
        <p:spPr>
          <a:xfrm>
            <a:off x="1124606" y="2781311"/>
            <a:ext cx="10474041" cy="66279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900" cap="none" dirty="0">
                <a:latin typeface="Comic Sans MS" panose="030F0702030302020204" pitchFamily="66" charset="0"/>
              </a:rPr>
              <a:t>1. odhadnem, koľko miesta mi zostalo v riadku</a:t>
            </a:r>
            <a:r>
              <a:rPr lang="sk-SK" sz="2900" dirty="0">
                <a:latin typeface="Comic Sans MS" panose="030F0702030302020204" pitchFamily="66" charset="0"/>
              </a:rPr>
              <a:t>. </a:t>
            </a:r>
            <a:endParaRPr lang="sk-SK" sz="3600" dirty="0">
              <a:latin typeface="Comic Sans MS" panose="030F0702030302020204" pitchFamily="66" charset="0"/>
            </a:endParaRP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xmlns="" id="{648E5288-8FE6-41A8-8DF4-D9702CCA61AE}"/>
              </a:ext>
            </a:extLst>
          </p:cNvPr>
          <p:cNvSpPr txBox="1">
            <a:spLocks/>
          </p:cNvSpPr>
          <p:nvPr/>
        </p:nvSpPr>
        <p:spPr>
          <a:xfrm>
            <a:off x="1124606" y="3429000"/>
            <a:ext cx="10474041" cy="939338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900" cap="none" dirty="0">
                <a:latin typeface="Comic Sans MS" panose="030F0702030302020204" pitchFamily="66" charset="0"/>
              </a:rPr>
              <a:t>2. podľa toho sa rozhodnem, ktorú časť slova napíšem  do prvého, a ktoré slabiky do ďalšieho riadka.</a:t>
            </a:r>
            <a:endParaRPr lang="sk-SK" sz="3600" cap="none" dirty="0">
              <a:latin typeface="Comic Sans MS" panose="030F0702030302020204" pitchFamily="66" charset="0"/>
            </a:endParaRPr>
          </a:p>
        </p:txBody>
      </p:sp>
      <p:cxnSp>
        <p:nvCxnSpPr>
          <p:cNvPr id="9" name="Rovná spojnica 8">
            <a:extLst>
              <a:ext uri="{FF2B5EF4-FFF2-40B4-BE49-F238E27FC236}">
                <a16:creationId xmlns:a16="http://schemas.microsoft.com/office/drawing/2014/main" xmlns="" id="{E475B795-75DA-42DD-8BB9-FF2FF98F9694}"/>
              </a:ext>
            </a:extLst>
          </p:cNvPr>
          <p:cNvCxnSpPr/>
          <p:nvPr/>
        </p:nvCxnSpPr>
        <p:spPr>
          <a:xfrm>
            <a:off x="4934607" y="1608083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Rovná spojnica 9">
            <a:extLst>
              <a:ext uri="{FF2B5EF4-FFF2-40B4-BE49-F238E27FC236}">
                <a16:creationId xmlns:a16="http://schemas.microsoft.com/office/drawing/2014/main" xmlns="" id="{21265768-D0E8-4282-9B94-D4B2A20DB0D9}"/>
              </a:ext>
            </a:extLst>
          </p:cNvPr>
          <p:cNvCxnSpPr/>
          <p:nvPr/>
        </p:nvCxnSpPr>
        <p:spPr>
          <a:xfrm>
            <a:off x="5627808" y="1629856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Rovná spojnica 10">
            <a:extLst>
              <a:ext uri="{FF2B5EF4-FFF2-40B4-BE49-F238E27FC236}">
                <a16:creationId xmlns:a16="http://schemas.microsoft.com/office/drawing/2014/main" xmlns="" id="{8C3DAA9A-8F93-4DC2-9FEE-0C9E3DA6E93B}"/>
              </a:ext>
            </a:extLst>
          </p:cNvPr>
          <p:cNvCxnSpPr/>
          <p:nvPr/>
        </p:nvCxnSpPr>
        <p:spPr>
          <a:xfrm>
            <a:off x="6361626" y="1629856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7" name="Skupina 16">
            <a:extLst>
              <a:ext uri="{FF2B5EF4-FFF2-40B4-BE49-F238E27FC236}">
                <a16:creationId xmlns:a16="http://schemas.microsoft.com/office/drawing/2014/main" xmlns="" id="{028A32C9-F6EA-4EF2-A574-B3D9DA3D7F1E}"/>
              </a:ext>
            </a:extLst>
          </p:cNvPr>
          <p:cNvGrpSpPr/>
          <p:nvPr/>
        </p:nvGrpSpPr>
        <p:grpSpPr>
          <a:xfrm>
            <a:off x="2061933" y="4316796"/>
            <a:ext cx="1760484" cy="2141196"/>
            <a:chOff x="2061933" y="4316796"/>
            <a:chExt cx="1760484" cy="2141196"/>
          </a:xfrm>
        </p:grpSpPr>
        <p:sp>
          <p:nvSpPr>
            <p:cNvPr id="6" name="Podnadpis 2">
              <a:extLst>
                <a:ext uri="{FF2B5EF4-FFF2-40B4-BE49-F238E27FC236}">
                  <a16:creationId xmlns:a16="http://schemas.microsoft.com/office/drawing/2014/main" xmlns="" id="{952859C9-AB53-4824-A68A-408EB703547E}"/>
                </a:ext>
              </a:extLst>
            </p:cNvPr>
            <p:cNvSpPr txBox="1">
              <a:spLocks/>
            </p:cNvSpPr>
            <p:nvPr/>
          </p:nvSpPr>
          <p:spPr>
            <a:xfrm>
              <a:off x="2061933" y="4924026"/>
              <a:ext cx="1760484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hú- </a:t>
              </a:r>
            </a:p>
            <a:p>
              <a:pPr marL="0" indent="0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senica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4" name="Obdĺžnik 13">
              <a:extLst>
                <a:ext uri="{FF2B5EF4-FFF2-40B4-BE49-F238E27FC236}">
                  <a16:creationId xmlns:a16="http://schemas.microsoft.com/office/drawing/2014/main" xmlns="" id="{19CE0CA5-CC58-4325-9DD2-5D532D8CD2FD}"/>
                </a:ext>
              </a:extLst>
            </p:cNvPr>
            <p:cNvSpPr/>
            <p:nvPr/>
          </p:nvSpPr>
          <p:spPr>
            <a:xfrm>
              <a:off x="2475186" y="4316796"/>
              <a:ext cx="930166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1.</a:t>
              </a:r>
            </a:p>
          </p:txBody>
        </p:sp>
      </p:grpSp>
      <p:grpSp>
        <p:nvGrpSpPr>
          <p:cNvPr id="18" name="Skupina 17">
            <a:extLst>
              <a:ext uri="{FF2B5EF4-FFF2-40B4-BE49-F238E27FC236}">
                <a16:creationId xmlns:a16="http://schemas.microsoft.com/office/drawing/2014/main" xmlns="" id="{000C46E9-F8B4-4AA2-B9B4-85B47D39634B}"/>
              </a:ext>
            </a:extLst>
          </p:cNvPr>
          <p:cNvGrpSpPr/>
          <p:nvPr/>
        </p:nvGrpSpPr>
        <p:grpSpPr>
          <a:xfrm>
            <a:off x="4966138" y="4313715"/>
            <a:ext cx="1760484" cy="2144277"/>
            <a:chOff x="4966138" y="4313715"/>
            <a:chExt cx="1760484" cy="2144277"/>
          </a:xfrm>
        </p:grpSpPr>
        <p:sp>
          <p:nvSpPr>
            <p:cNvPr id="12" name="Podnadpis 2">
              <a:extLst>
                <a:ext uri="{FF2B5EF4-FFF2-40B4-BE49-F238E27FC236}">
                  <a16:creationId xmlns:a16="http://schemas.microsoft.com/office/drawing/2014/main" xmlns="" id="{A3768718-008D-47F1-91EE-E97CDE1FCB86}"/>
                </a:ext>
              </a:extLst>
            </p:cNvPr>
            <p:cNvSpPr txBox="1">
              <a:spLocks/>
            </p:cNvSpPr>
            <p:nvPr/>
          </p:nvSpPr>
          <p:spPr>
            <a:xfrm>
              <a:off x="4966138" y="4924026"/>
              <a:ext cx="1760484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húse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- </a:t>
              </a:r>
            </a:p>
            <a:p>
              <a:pPr marL="0" indent="0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nica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5" name="Obdĺžnik 14">
              <a:extLst>
                <a:ext uri="{FF2B5EF4-FFF2-40B4-BE49-F238E27FC236}">
                  <a16:creationId xmlns:a16="http://schemas.microsoft.com/office/drawing/2014/main" xmlns="" id="{050DD0B4-D6B3-473C-A08F-056BE204AF22}"/>
                </a:ext>
              </a:extLst>
            </p:cNvPr>
            <p:cNvSpPr/>
            <p:nvPr/>
          </p:nvSpPr>
          <p:spPr>
            <a:xfrm>
              <a:off x="5381297" y="4313715"/>
              <a:ext cx="930166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2.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423362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52D8A89-AF91-44B8-8A04-7A21810B52EF}"/>
              </a:ext>
            </a:extLst>
          </p:cNvPr>
          <p:cNvSpPr txBox="1">
            <a:spLocks/>
          </p:cNvSpPr>
          <p:nvPr/>
        </p:nvSpPr>
        <p:spPr>
          <a:xfrm>
            <a:off x="987972" y="-38420"/>
            <a:ext cx="10216055" cy="9290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4000" b="1" dirty="0">
                <a:solidFill>
                  <a:srgbClr val="CC9B00"/>
                </a:solidFill>
                <a:latin typeface="Comic Sans MS" panose="030F0702030302020204" pitchFamily="66" charset="0"/>
              </a:rPr>
              <a:t>VIACSLABIČNÉ SLOVÁ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xmlns="" id="{C2BC57C1-CECF-4D21-A40F-D7DB567ABCA2}"/>
              </a:ext>
            </a:extLst>
          </p:cNvPr>
          <p:cNvSpPr txBox="1">
            <a:spLocks/>
          </p:cNvSpPr>
          <p:nvPr/>
        </p:nvSpPr>
        <p:spPr>
          <a:xfrm>
            <a:off x="1124607" y="945292"/>
            <a:ext cx="10474041" cy="66279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900" dirty="0">
                <a:latin typeface="Comic Sans MS" panose="030F0702030302020204" pitchFamily="66" charset="0"/>
              </a:rPr>
              <a:t>Opäť si slovo rozdelíme v mysli na slabiky</a:t>
            </a:r>
            <a:r>
              <a:rPr lang="sk-SK" sz="36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xmlns="" id="{40F1BC9C-B0E3-4945-9FEF-8243F6B9C40E}"/>
              </a:ext>
            </a:extLst>
          </p:cNvPr>
          <p:cNvSpPr txBox="1">
            <a:spLocks/>
          </p:cNvSpPr>
          <p:nvPr/>
        </p:nvSpPr>
        <p:spPr>
          <a:xfrm>
            <a:off x="3806650" y="1533966"/>
            <a:ext cx="3579255" cy="109041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sk-SK" sz="12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sk-SK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h ú s e n i c a</a:t>
            </a:r>
            <a:endParaRPr lang="sk-SK" sz="6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xmlns="" id="{A66CD1CA-4517-4AB0-A33B-E39B19B1C6FF}"/>
              </a:ext>
            </a:extLst>
          </p:cNvPr>
          <p:cNvSpPr txBox="1">
            <a:spLocks/>
          </p:cNvSpPr>
          <p:nvPr/>
        </p:nvSpPr>
        <p:spPr>
          <a:xfrm>
            <a:off x="1124606" y="2781311"/>
            <a:ext cx="10474041" cy="66279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900" cap="none" dirty="0">
                <a:latin typeface="Comic Sans MS" panose="030F0702030302020204" pitchFamily="66" charset="0"/>
              </a:rPr>
              <a:t>1. odhadnem, koľko miesta mi zostalo v riadku</a:t>
            </a:r>
            <a:r>
              <a:rPr lang="sk-SK" sz="2900" dirty="0">
                <a:latin typeface="Comic Sans MS" panose="030F0702030302020204" pitchFamily="66" charset="0"/>
              </a:rPr>
              <a:t>. </a:t>
            </a:r>
            <a:endParaRPr lang="sk-SK" sz="3600" dirty="0">
              <a:latin typeface="Comic Sans MS" panose="030F0702030302020204" pitchFamily="66" charset="0"/>
            </a:endParaRP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xmlns="" id="{648E5288-8FE6-41A8-8DF4-D9702CCA61AE}"/>
              </a:ext>
            </a:extLst>
          </p:cNvPr>
          <p:cNvSpPr txBox="1">
            <a:spLocks/>
          </p:cNvSpPr>
          <p:nvPr/>
        </p:nvSpPr>
        <p:spPr>
          <a:xfrm>
            <a:off x="1124606" y="3429000"/>
            <a:ext cx="10474041" cy="939338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900" cap="none" dirty="0">
                <a:latin typeface="Comic Sans MS" panose="030F0702030302020204" pitchFamily="66" charset="0"/>
              </a:rPr>
              <a:t>2. podľa toho sa rozhodnem, ktorú časť slova napíšem  do prvého, a ktoré slabiky do ďalšieho riadka.</a:t>
            </a:r>
            <a:endParaRPr lang="sk-SK" sz="3600" cap="none" dirty="0">
              <a:latin typeface="Comic Sans MS" panose="030F0702030302020204" pitchFamily="66" charset="0"/>
            </a:endParaRPr>
          </a:p>
        </p:txBody>
      </p:sp>
      <p:cxnSp>
        <p:nvCxnSpPr>
          <p:cNvPr id="9" name="Rovná spojnica 8">
            <a:extLst>
              <a:ext uri="{FF2B5EF4-FFF2-40B4-BE49-F238E27FC236}">
                <a16:creationId xmlns:a16="http://schemas.microsoft.com/office/drawing/2014/main" xmlns="" id="{E475B795-75DA-42DD-8BB9-FF2FF98F9694}"/>
              </a:ext>
            </a:extLst>
          </p:cNvPr>
          <p:cNvCxnSpPr/>
          <p:nvPr/>
        </p:nvCxnSpPr>
        <p:spPr>
          <a:xfrm>
            <a:off x="4934607" y="1608083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Rovná spojnica 9">
            <a:extLst>
              <a:ext uri="{FF2B5EF4-FFF2-40B4-BE49-F238E27FC236}">
                <a16:creationId xmlns:a16="http://schemas.microsoft.com/office/drawing/2014/main" xmlns="" id="{21265768-D0E8-4282-9B94-D4B2A20DB0D9}"/>
              </a:ext>
            </a:extLst>
          </p:cNvPr>
          <p:cNvCxnSpPr/>
          <p:nvPr/>
        </p:nvCxnSpPr>
        <p:spPr>
          <a:xfrm>
            <a:off x="5627808" y="1629856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Rovná spojnica 10">
            <a:extLst>
              <a:ext uri="{FF2B5EF4-FFF2-40B4-BE49-F238E27FC236}">
                <a16:creationId xmlns:a16="http://schemas.microsoft.com/office/drawing/2014/main" xmlns="" id="{8C3DAA9A-8F93-4DC2-9FEE-0C9E3DA6E93B}"/>
              </a:ext>
            </a:extLst>
          </p:cNvPr>
          <p:cNvCxnSpPr/>
          <p:nvPr/>
        </p:nvCxnSpPr>
        <p:spPr>
          <a:xfrm>
            <a:off x="6361626" y="1629856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7" name="Skupina 16">
            <a:extLst>
              <a:ext uri="{FF2B5EF4-FFF2-40B4-BE49-F238E27FC236}">
                <a16:creationId xmlns:a16="http://schemas.microsoft.com/office/drawing/2014/main" xmlns="" id="{028A32C9-F6EA-4EF2-A574-B3D9DA3D7F1E}"/>
              </a:ext>
            </a:extLst>
          </p:cNvPr>
          <p:cNvGrpSpPr/>
          <p:nvPr/>
        </p:nvGrpSpPr>
        <p:grpSpPr>
          <a:xfrm>
            <a:off x="2061933" y="4316796"/>
            <a:ext cx="1760484" cy="2141196"/>
            <a:chOff x="2061933" y="4316796"/>
            <a:chExt cx="1760484" cy="2141196"/>
          </a:xfrm>
        </p:grpSpPr>
        <p:sp>
          <p:nvSpPr>
            <p:cNvPr id="6" name="Podnadpis 2">
              <a:extLst>
                <a:ext uri="{FF2B5EF4-FFF2-40B4-BE49-F238E27FC236}">
                  <a16:creationId xmlns:a16="http://schemas.microsoft.com/office/drawing/2014/main" xmlns="" id="{952859C9-AB53-4824-A68A-408EB703547E}"/>
                </a:ext>
              </a:extLst>
            </p:cNvPr>
            <p:cNvSpPr txBox="1">
              <a:spLocks/>
            </p:cNvSpPr>
            <p:nvPr/>
          </p:nvSpPr>
          <p:spPr>
            <a:xfrm>
              <a:off x="2061933" y="4924026"/>
              <a:ext cx="1760484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hú- </a:t>
              </a:r>
            </a:p>
            <a:p>
              <a:pPr marL="0" indent="0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senica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4" name="Obdĺžnik 13">
              <a:extLst>
                <a:ext uri="{FF2B5EF4-FFF2-40B4-BE49-F238E27FC236}">
                  <a16:creationId xmlns:a16="http://schemas.microsoft.com/office/drawing/2014/main" xmlns="" id="{19CE0CA5-CC58-4325-9DD2-5D532D8CD2FD}"/>
                </a:ext>
              </a:extLst>
            </p:cNvPr>
            <p:cNvSpPr/>
            <p:nvPr/>
          </p:nvSpPr>
          <p:spPr>
            <a:xfrm>
              <a:off x="2475186" y="4316796"/>
              <a:ext cx="930166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1.</a:t>
              </a:r>
            </a:p>
          </p:txBody>
        </p:sp>
      </p:grpSp>
      <p:grpSp>
        <p:nvGrpSpPr>
          <p:cNvPr id="18" name="Skupina 17">
            <a:extLst>
              <a:ext uri="{FF2B5EF4-FFF2-40B4-BE49-F238E27FC236}">
                <a16:creationId xmlns:a16="http://schemas.microsoft.com/office/drawing/2014/main" xmlns="" id="{000C46E9-F8B4-4AA2-B9B4-85B47D39634B}"/>
              </a:ext>
            </a:extLst>
          </p:cNvPr>
          <p:cNvGrpSpPr/>
          <p:nvPr/>
        </p:nvGrpSpPr>
        <p:grpSpPr>
          <a:xfrm>
            <a:off x="4966138" y="4313715"/>
            <a:ext cx="1760484" cy="2144277"/>
            <a:chOff x="4966138" y="4313715"/>
            <a:chExt cx="1760484" cy="2144277"/>
          </a:xfrm>
        </p:grpSpPr>
        <p:sp>
          <p:nvSpPr>
            <p:cNvPr id="12" name="Podnadpis 2">
              <a:extLst>
                <a:ext uri="{FF2B5EF4-FFF2-40B4-BE49-F238E27FC236}">
                  <a16:creationId xmlns:a16="http://schemas.microsoft.com/office/drawing/2014/main" xmlns="" id="{A3768718-008D-47F1-91EE-E97CDE1FCB86}"/>
                </a:ext>
              </a:extLst>
            </p:cNvPr>
            <p:cNvSpPr txBox="1">
              <a:spLocks/>
            </p:cNvSpPr>
            <p:nvPr/>
          </p:nvSpPr>
          <p:spPr>
            <a:xfrm>
              <a:off x="4966138" y="4924026"/>
              <a:ext cx="1760484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húse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- </a:t>
              </a:r>
            </a:p>
            <a:p>
              <a:pPr marL="0" indent="0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nica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5" name="Obdĺžnik 14">
              <a:extLst>
                <a:ext uri="{FF2B5EF4-FFF2-40B4-BE49-F238E27FC236}">
                  <a16:creationId xmlns:a16="http://schemas.microsoft.com/office/drawing/2014/main" xmlns="" id="{050DD0B4-D6B3-473C-A08F-056BE204AF22}"/>
                </a:ext>
              </a:extLst>
            </p:cNvPr>
            <p:cNvSpPr/>
            <p:nvPr/>
          </p:nvSpPr>
          <p:spPr>
            <a:xfrm>
              <a:off x="5381297" y="4313715"/>
              <a:ext cx="930166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2.</a:t>
              </a:r>
            </a:p>
          </p:txBody>
        </p:sp>
      </p:grpSp>
      <p:grpSp>
        <p:nvGrpSpPr>
          <p:cNvPr id="19" name="Skupina 18">
            <a:extLst>
              <a:ext uri="{FF2B5EF4-FFF2-40B4-BE49-F238E27FC236}">
                <a16:creationId xmlns:a16="http://schemas.microsoft.com/office/drawing/2014/main" xmlns="" id="{8E22ECE9-307F-4E66-8268-CACA35609122}"/>
              </a:ext>
            </a:extLst>
          </p:cNvPr>
          <p:cNvGrpSpPr/>
          <p:nvPr/>
        </p:nvGrpSpPr>
        <p:grpSpPr>
          <a:xfrm>
            <a:off x="7870343" y="4368338"/>
            <a:ext cx="1760484" cy="2116965"/>
            <a:chOff x="8449835" y="4341027"/>
            <a:chExt cx="1760484" cy="2116965"/>
          </a:xfrm>
        </p:grpSpPr>
        <p:sp>
          <p:nvSpPr>
            <p:cNvPr id="13" name="Podnadpis 2">
              <a:extLst>
                <a:ext uri="{FF2B5EF4-FFF2-40B4-BE49-F238E27FC236}">
                  <a16:creationId xmlns:a16="http://schemas.microsoft.com/office/drawing/2014/main" xmlns="" id="{F4B9E93B-3E13-49FB-80DC-AA0A934F34DA}"/>
                </a:ext>
              </a:extLst>
            </p:cNvPr>
            <p:cNvSpPr txBox="1">
              <a:spLocks/>
            </p:cNvSpPr>
            <p:nvPr/>
          </p:nvSpPr>
          <p:spPr>
            <a:xfrm>
              <a:off x="8449835" y="4924026"/>
              <a:ext cx="1760484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húseni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- </a:t>
              </a:r>
            </a:p>
            <a:p>
              <a:pPr marL="0" indent="0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ca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Obdĺžnik 15">
              <a:extLst>
                <a:ext uri="{FF2B5EF4-FFF2-40B4-BE49-F238E27FC236}">
                  <a16:creationId xmlns:a16="http://schemas.microsoft.com/office/drawing/2014/main" xmlns="" id="{53BB5921-BB5F-4FD3-A5EF-D12359AAAA1D}"/>
                </a:ext>
              </a:extLst>
            </p:cNvPr>
            <p:cNvSpPr/>
            <p:nvPr/>
          </p:nvSpPr>
          <p:spPr>
            <a:xfrm>
              <a:off x="8786650" y="4341027"/>
              <a:ext cx="930166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3.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2312953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52D8A89-AF91-44B8-8A04-7A21810B52EF}"/>
              </a:ext>
            </a:extLst>
          </p:cNvPr>
          <p:cNvSpPr txBox="1">
            <a:spLocks/>
          </p:cNvSpPr>
          <p:nvPr/>
        </p:nvSpPr>
        <p:spPr>
          <a:xfrm>
            <a:off x="987972" y="-38420"/>
            <a:ext cx="10216055" cy="9290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4000" b="1" dirty="0">
                <a:solidFill>
                  <a:srgbClr val="CC9B00"/>
                </a:solidFill>
                <a:latin typeface="Comic Sans MS" panose="030F0702030302020204" pitchFamily="66" charset="0"/>
              </a:rPr>
              <a:t>VIACSLABIČNÉ SLOVÁ</a:t>
            </a: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xmlns="" id="{A66CD1CA-4517-4AB0-A33B-E39B19B1C6FF}"/>
              </a:ext>
            </a:extLst>
          </p:cNvPr>
          <p:cNvSpPr txBox="1">
            <a:spLocks/>
          </p:cNvSpPr>
          <p:nvPr/>
        </p:nvSpPr>
        <p:spPr>
          <a:xfrm>
            <a:off x="1124606" y="2781311"/>
            <a:ext cx="10474041" cy="66279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900" cap="none" dirty="0">
                <a:latin typeface="Comic Sans MS" panose="030F0702030302020204" pitchFamily="66" charset="0"/>
              </a:rPr>
              <a:t>1. odhadnem, koľko miesta mi zostalo v riadku</a:t>
            </a:r>
            <a:r>
              <a:rPr lang="sk-SK" sz="2900" dirty="0">
                <a:latin typeface="Comic Sans MS" panose="030F0702030302020204" pitchFamily="66" charset="0"/>
              </a:rPr>
              <a:t>. </a:t>
            </a:r>
            <a:endParaRPr lang="sk-SK" sz="3600" dirty="0">
              <a:latin typeface="Comic Sans MS" panose="030F0702030302020204" pitchFamily="66" charset="0"/>
            </a:endParaRPr>
          </a:p>
        </p:txBody>
      </p:sp>
      <p:grpSp>
        <p:nvGrpSpPr>
          <p:cNvPr id="5" name="Skupina 4">
            <a:extLst>
              <a:ext uri="{FF2B5EF4-FFF2-40B4-BE49-F238E27FC236}">
                <a16:creationId xmlns:a16="http://schemas.microsoft.com/office/drawing/2014/main" xmlns="" id="{47BC1B5D-69F7-48C1-AD4D-A4D42A320DE7}"/>
              </a:ext>
            </a:extLst>
          </p:cNvPr>
          <p:cNvGrpSpPr/>
          <p:nvPr/>
        </p:nvGrpSpPr>
        <p:grpSpPr>
          <a:xfrm>
            <a:off x="4843592" y="1280102"/>
            <a:ext cx="2504813" cy="1090415"/>
            <a:chOff x="3806650" y="1612431"/>
            <a:chExt cx="2504813" cy="1090415"/>
          </a:xfrm>
        </p:grpSpPr>
        <p:sp>
          <p:nvSpPr>
            <p:cNvPr id="4" name="Podnadpis 2">
              <a:extLst>
                <a:ext uri="{FF2B5EF4-FFF2-40B4-BE49-F238E27FC236}">
                  <a16:creationId xmlns:a16="http://schemas.microsoft.com/office/drawing/2014/main" xmlns="" id="{40F1BC9C-B0E3-4945-9FEF-8243F6B9C40E}"/>
                </a:ext>
              </a:extLst>
            </p:cNvPr>
            <p:cNvSpPr txBox="1">
              <a:spLocks/>
            </p:cNvSpPr>
            <p:nvPr/>
          </p:nvSpPr>
          <p:spPr>
            <a:xfrm>
              <a:off x="3806650" y="1612431"/>
              <a:ext cx="2504813" cy="1090415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ko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re </a:t>
              </a: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ni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ny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cxnSp>
          <p:nvCxnSpPr>
            <p:cNvPr id="9" name="Rovná spojnica 8">
              <a:extLst>
                <a:ext uri="{FF2B5EF4-FFF2-40B4-BE49-F238E27FC236}">
                  <a16:creationId xmlns:a16="http://schemas.microsoft.com/office/drawing/2014/main" xmlns="" id="{E475B795-75DA-42DD-8BB9-FF2FF98F9694}"/>
                </a:ext>
              </a:extLst>
            </p:cNvPr>
            <p:cNvCxnSpPr/>
            <p:nvPr/>
          </p:nvCxnSpPr>
          <p:spPr>
            <a:xfrm>
              <a:off x="4461642" y="1725747"/>
              <a:ext cx="0" cy="898634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" name="Rovná spojnica 9">
              <a:extLst>
                <a:ext uri="{FF2B5EF4-FFF2-40B4-BE49-F238E27FC236}">
                  <a16:creationId xmlns:a16="http://schemas.microsoft.com/office/drawing/2014/main" xmlns="" id="{21265768-D0E8-4282-9B94-D4B2A20DB0D9}"/>
                </a:ext>
              </a:extLst>
            </p:cNvPr>
            <p:cNvCxnSpPr/>
            <p:nvPr/>
          </p:nvCxnSpPr>
          <p:spPr>
            <a:xfrm>
              <a:off x="5091780" y="1725747"/>
              <a:ext cx="0" cy="898634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" name="Rovná spojnica 10">
              <a:extLst>
                <a:ext uri="{FF2B5EF4-FFF2-40B4-BE49-F238E27FC236}">
                  <a16:creationId xmlns:a16="http://schemas.microsoft.com/office/drawing/2014/main" xmlns="" id="{8C3DAA9A-8F93-4DC2-9FEE-0C9E3DA6E93B}"/>
                </a:ext>
              </a:extLst>
            </p:cNvPr>
            <p:cNvCxnSpPr/>
            <p:nvPr/>
          </p:nvCxnSpPr>
          <p:spPr>
            <a:xfrm>
              <a:off x="5607269" y="1725747"/>
              <a:ext cx="0" cy="898634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17" name="Skupina 16">
            <a:extLst>
              <a:ext uri="{FF2B5EF4-FFF2-40B4-BE49-F238E27FC236}">
                <a16:creationId xmlns:a16="http://schemas.microsoft.com/office/drawing/2014/main" xmlns="" id="{028A32C9-F6EA-4EF2-A574-B3D9DA3D7F1E}"/>
              </a:ext>
            </a:extLst>
          </p:cNvPr>
          <p:cNvGrpSpPr/>
          <p:nvPr/>
        </p:nvGrpSpPr>
        <p:grpSpPr>
          <a:xfrm>
            <a:off x="1761182" y="4376123"/>
            <a:ext cx="1760484" cy="2141196"/>
            <a:chOff x="2061933" y="4316796"/>
            <a:chExt cx="1760484" cy="2141196"/>
          </a:xfrm>
        </p:grpSpPr>
        <p:sp>
          <p:nvSpPr>
            <p:cNvPr id="6" name="Podnadpis 2">
              <a:extLst>
                <a:ext uri="{FF2B5EF4-FFF2-40B4-BE49-F238E27FC236}">
                  <a16:creationId xmlns:a16="http://schemas.microsoft.com/office/drawing/2014/main" xmlns="" id="{952859C9-AB53-4824-A68A-408EB703547E}"/>
                </a:ext>
              </a:extLst>
            </p:cNvPr>
            <p:cNvSpPr txBox="1">
              <a:spLocks/>
            </p:cNvSpPr>
            <p:nvPr/>
          </p:nvSpPr>
          <p:spPr>
            <a:xfrm>
              <a:off x="2061933" y="4924026"/>
              <a:ext cx="1760484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ko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- </a:t>
              </a:r>
            </a:p>
            <a:p>
              <a:pPr marL="0" indent="0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reniny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4" name="Obdĺžnik 13">
              <a:extLst>
                <a:ext uri="{FF2B5EF4-FFF2-40B4-BE49-F238E27FC236}">
                  <a16:creationId xmlns:a16="http://schemas.microsoft.com/office/drawing/2014/main" xmlns="" id="{19CE0CA5-CC58-4325-9DD2-5D532D8CD2FD}"/>
                </a:ext>
              </a:extLst>
            </p:cNvPr>
            <p:cNvSpPr/>
            <p:nvPr/>
          </p:nvSpPr>
          <p:spPr>
            <a:xfrm>
              <a:off x="2475186" y="4316796"/>
              <a:ext cx="930166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1.</a:t>
              </a:r>
            </a:p>
          </p:txBody>
        </p:sp>
      </p:grpSp>
      <p:sp>
        <p:nvSpPr>
          <p:cNvPr id="20" name="Nadpis 1">
            <a:extLst>
              <a:ext uri="{FF2B5EF4-FFF2-40B4-BE49-F238E27FC236}">
                <a16:creationId xmlns:a16="http://schemas.microsoft.com/office/drawing/2014/main" xmlns="" id="{88F321FE-4539-48FC-AA02-C25C58468FD6}"/>
              </a:ext>
            </a:extLst>
          </p:cNvPr>
          <p:cNvSpPr txBox="1">
            <a:spLocks/>
          </p:cNvSpPr>
          <p:nvPr/>
        </p:nvSpPr>
        <p:spPr>
          <a:xfrm>
            <a:off x="1124606" y="3371525"/>
            <a:ext cx="10474041" cy="66279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900" cap="none" dirty="0">
                <a:latin typeface="Comic Sans MS" panose="030F0702030302020204" pitchFamily="66" charset="0"/>
              </a:rPr>
              <a:t>2. Ak mám dosť miesta, ponechám viac slabík v 1. riadku</a:t>
            </a:r>
            <a:r>
              <a:rPr lang="sk-SK" sz="2900" dirty="0">
                <a:latin typeface="Comic Sans MS" panose="030F0702030302020204" pitchFamily="66" charset="0"/>
              </a:rPr>
              <a:t>. </a:t>
            </a:r>
            <a:endParaRPr lang="sk-SK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9437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52D8A89-AF91-44B8-8A04-7A21810B52EF}"/>
              </a:ext>
            </a:extLst>
          </p:cNvPr>
          <p:cNvSpPr txBox="1">
            <a:spLocks/>
          </p:cNvSpPr>
          <p:nvPr/>
        </p:nvSpPr>
        <p:spPr>
          <a:xfrm>
            <a:off x="987972" y="-38420"/>
            <a:ext cx="10216055" cy="9290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4000" b="1" dirty="0">
                <a:solidFill>
                  <a:srgbClr val="CC9B00"/>
                </a:solidFill>
                <a:latin typeface="Comic Sans MS" panose="030F0702030302020204" pitchFamily="66" charset="0"/>
              </a:rPr>
              <a:t>VIACSLABIČNÉ SLOVÁ</a:t>
            </a: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xmlns="" id="{A66CD1CA-4517-4AB0-A33B-E39B19B1C6FF}"/>
              </a:ext>
            </a:extLst>
          </p:cNvPr>
          <p:cNvSpPr txBox="1">
            <a:spLocks/>
          </p:cNvSpPr>
          <p:nvPr/>
        </p:nvSpPr>
        <p:spPr>
          <a:xfrm>
            <a:off x="1124606" y="2781311"/>
            <a:ext cx="10474041" cy="66279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900" cap="none" dirty="0">
                <a:latin typeface="Comic Sans MS" panose="030F0702030302020204" pitchFamily="66" charset="0"/>
              </a:rPr>
              <a:t>1. odhadnem, koľko miesta mi zostalo v riadku</a:t>
            </a:r>
            <a:r>
              <a:rPr lang="sk-SK" sz="2900" dirty="0">
                <a:latin typeface="Comic Sans MS" panose="030F0702030302020204" pitchFamily="66" charset="0"/>
              </a:rPr>
              <a:t>. </a:t>
            </a:r>
            <a:endParaRPr lang="sk-SK" sz="3600" dirty="0">
              <a:latin typeface="Comic Sans MS" panose="030F0702030302020204" pitchFamily="66" charset="0"/>
            </a:endParaRPr>
          </a:p>
        </p:txBody>
      </p:sp>
      <p:grpSp>
        <p:nvGrpSpPr>
          <p:cNvPr id="5" name="Skupina 4">
            <a:extLst>
              <a:ext uri="{FF2B5EF4-FFF2-40B4-BE49-F238E27FC236}">
                <a16:creationId xmlns:a16="http://schemas.microsoft.com/office/drawing/2014/main" xmlns="" id="{47BC1B5D-69F7-48C1-AD4D-A4D42A320DE7}"/>
              </a:ext>
            </a:extLst>
          </p:cNvPr>
          <p:cNvGrpSpPr/>
          <p:nvPr/>
        </p:nvGrpSpPr>
        <p:grpSpPr>
          <a:xfrm>
            <a:off x="4843592" y="1280102"/>
            <a:ext cx="2504813" cy="1090415"/>
            <a:chOff x="3806650" y="1612431"/>
            <a:chExt cx="2504813" cy="1090415"/>
          </a:xfrm>
        </p:grpSpPr>
        <p:sp>
          <p:nvSpPr>
            <p:cNvPr id="4" name="Podnadpis 2">
              <a:extLst>
                <a:ext uri="{FF2B5EF4-FFF2-40B4-BE49-F238E27FC236}">
                  <a16:creationId xmlns:a16="http://schemas.microsoft.com/office/drawing/2014/main" xmlns="" id="{40F1BC9C-B0E3-4945-9FEF-8243F6B9C40E}"/>
                </a:ext>
              </a:extLst>
            </p:cNvPr>
            <p:cNvSpPr txBox="1">
              <a:spLocks/>
            </p:cNvSpPr>
            <p:nvPr/>
          </p:nvSpPr>
          <p:spPr>
            <a:xfrm>
              <a:off x="3806650" y="1612431"/>
              <a:ext cx="2504813" cy="1090415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ko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re </a:t>
              </a: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ni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ny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cxnSp>
          <p:nvCxnSpPr>
            <p:cNvPr id="9" name="Rovná spojnica 8">
              <a:extLst>
                <a:ext uri="{FF2B5EF4-FFF2-40B4-BE49-F238E27FC236}">
                  <a16:creationId xmlns:a16="http://schemas.microsoft.com/office/drawing/2014/main" xmlns="" id="{E475B795-75DA-42DD-8BB9-FF2FF98F9694}"/>
                </a:ext>
              </a:extLst>
            </p:cNvPr>
            <p:cNvCxnSpPr/>
            <p:nvPr/>
          </p:nvCxnSpPr>
          <p:spPr>
            <a:xfrm>
              <a:off x="4461642" y="1725747"/>
              <a:ext cx="0" cy="898634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" name="Rovná spojnica 9">
              <a:extLst>
                <a:ext uri="{FF2B5EF4-FFF2-40B4-BE49-F238E27FC236}">
                  <a16:creationId xmlns:a16="http://schemas.microsoft.com/office/drawing/2014/main" xmlns="" id="{21265768-D0E8-4282-9B94-D4B2A20DB0D9}"/>
                </a:ext>
              </a:extLst>
            </p:cNvPr>
            <p:cNvCxnSpPr/>
            <p:nvPr/>
          </p:nvCxnSpPr>
          <p:spPr>
            <a:xfrm>
              <a:off x="5091780" y="1725747"/>
              <a:ext cx="0" cy="898634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" name="Rovná spojnica 10">
              <a:extLst>
                <a:ext uri="{FF2B5EF4-FFF2-40B4-BE49-F238E27FC236}">
                  <a16:creationId xmlns:a16="http://schemas.microsoft.com/office/drawing/2014/main" xmlns="" id="{8C3DAA9A-8F93-4DC2-9FEE-0C9E3DA6E93B}"/>
                </a:ext>
              </a:extLst>
            </p:cNvPr>
            <p:cNvCxnSpPr/>
            <p:nvPr/>
          </p:nvCxnSpPr>
          <p:spPr>
            <a:xfrm>
              <a:off x="5607269" y="1725747"/>
              <a:ext cx="0" cy="898634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17" name="Skupina 16">
            <a:extLst>
              <a:ext uri="{FF2B5EF4-FFF2-40B4-BE49-F238E27FC236}">
                <a16:creationId xmlns:a16="http://schemas.microsoft.com/office/drawing/2014/main" xmlns="" id="{028A32C9-F6EA-4EF2-A574-B3D9DA3D7F1E}"/>
              </a:ext>
            </a:extLst>
          </p:cNvPr>
          <p:cNvGrpSpPr/>
          <p:nvPr/>
        </p:nvGrpSpPr>
        <p:grpSpPr>
          <a:xfrm>
            <a:off x="1761182" y="4376123"/>
            <a:ext cx="1760484" cy="2141196"/>
            <a:chOff x="2061933" y="4316796"/>
            <a:chExt cx="1760484" cy="2141196"/>
          </a:xfrm>
        </p:grpSpPr>
        <p:sp>
          <p:nvSpPr>
            <p:cNvPr id="6" name="Podnadpis 2">
              <a:extLst>
                <a:ext uri="{FF2B5EF4-FFF2-40B4-BE49-F238E27FC236}">
                  <a16:creationId xmlns:a16="http://schemas.microsoft.com/office/drawing/2014/main" xmlns="" id="{952859C9-AB53-4824-A68A-408EB703547E}"/>
                </a:ext>
              </a:extLst>
            </p:cNvPr>
            <p:cNvSpPr txBox="1">
              <a:spLocks/>
            </p:cNvSpPr>
            <p:nvPr/>
          </p:nvSpPr>
          <p:spPr>
            <a:xfrm>
              <a:off x="2061933" y="4924026"/>
              <a:ext cx="1760484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ko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- </a:t>
              </a:r>
            </a:p>
            <a:p>
              <a:pPr marL="0" indent="0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reniny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4" name="Obdĺžnik 13">
              <a:extLst>
                <a:ext uri="{FF2B5EF4-FFF2-40B4-BE49-F238E27FC236}">
                  <a16:creationId xmlns:a16="http://schemas.microsoft.com/office/drawing/2014/main" xmlns="" id="{19CE0CA5-CC58-4325-9DD2-5D532D8CD2FD}"/>
                </a:ext>
              </a:extLst>
            </p:cNvPr>
            <p:cNvSpPr/>
            <p:nvPr/>
          </p:nvSpPr>
          <p:spPr>
            <a:xfrm>
              <a:off x="2475186" y="4316796"/>
              <a:ext cx="930166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1.</a:t>
              </a:r>
            </a:p>
          </p:txBody>
        </p:sp>
      </p:grpSp>
      <p:grpSp>
        <p:nvGrpSpPr>
          <p:cNvPr id="18" name="Skupina 17">
            <a:extLst>
              <a:ext uri="{FF2B5EF4-FFF2-40B4-BE49-F238E27FC236}">
                <a16:creationId xmlns:a16="http://schemas.microsoft.com/office/drawing/2014/main" xmlns="" id="{000C46E9-F8B4-4AA2-B9B4-85B47D39634B}"/>
              </a:ext>
            </a:extLst>
          </p:cNvPr>
          <p:cNvGrpSpPr/>
          <p:nvPr/>
        </p:nvGrpSpPr>
        <p:grpSpPr>
          <a:xfrm>
            <a:off x="4843592" y="4366351"/>
            <a:ext cx="1760484" cy="2144277"/>
            <a:chOff x="4966138" y="4313715"/>
            <a:chExt cx="1760484" cy="2144277"/>
          </a:xfrm>
        </p:grpSpPr>
        <p:sp>
          <p:nvSpPr>
            <p:cNvPr id="12" name="Podnadpis 2">
              <a:extLst>
                <a:ext uri="{FF2B5EF4-FFF2-40B4-BE49-F238E27FC236}">
                  <a16:creationId xmlns:a16="http://schemas.microsoft.com/office/drawing/2014/main" xmlns="" id="{A3768718-008D-47F1-91EE-E97CDE1FCB86}"/>
                </a:ext>
              </a:extLst>
            </p:cNvPr>
            <p:cNvSpPr txBox="1">
              <a:spLocks/>
            </p:cNvSpPr>
            <p:nvPr/>
          </p:nvSpPr>
          <p:spPr>
            <a:xfrm>
              <a:off x="4966138" y="4924026"/>
              <a:ext cx="1760484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kore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- </a:t>
              </a:r>
            </a:p>
            <a:p>
              <a:pPr marL="0" indent="0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niny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5" name="Obdĺžnik 14">
              <a:extLst>
                <a:ext uri="{FF2B5EF4-FFF2-40B4-BE49-F238E27FC236}">
                  <a16:creationId xmlns:a16="http://schemas.microsoft.com/office/drawing/2014/main" xmlns="" id="{050DD0B4-D6B3-473C-A08F-056BE204AF22}"/>
                </a:ext>
              </a:extLst>
            </p:cNvPr>
            <p:cNvSpPr/>
            <p:nvPr/>
          </p:nvSpPr>
          <p:spPr>
            <a:xfrm>
              <a:off x="5381297" y="4313715"/>
              <a:ext cx="930166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2.</a:t>
              </a:r>
            </a:p>
          </p:txBody>
        </p:sp>
      </p:grpSp>
      <p:sp>
        <p:nvSpPr>
          <p:cNvPr id="20" name="Nadpis 1">
            <a:extLst>
              <a:ext uri="{FF2B5EF4-FFF2-40B4-BE49-F238E27FC236}">
                <a16:creationId xmlns:a16="http://schemas.microsoft.com/office/drawing/2014/main" xmlns="" id="{88F321FE-4539-48FC-AA02-C25C58468FD6}"/>
              </a:ext>
            </a:extLst>
          </p:cNvPr>
          <p:cNvSpPr txBox="1">
            <a:spLocks/>
          </p:cNvSpPr>
          <p:nvPr/>
        </p:nvSpPr>
        <p:spPr>
          <a:xfrm>
            <a:off x="1124606" y="3371525"/>
            <a:ext cx="10474041" cy="66279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900" cap="none" dirty="0">
                <a:latin typeface="Comic Sans MS" panose="030F0702030302020204" pitchFamily="66" charset="0"/>
              </a:rPr>
              <a:t>2. Ak mám dosť miesta, ponechám viac slabík v 1. riadku</a:t>
            </a:r>
            <a:r>
              <a:rPr lang="sk-SK" sz="2900" dirty="0">
                <a:latin typeface="Comic Sans MS" panose="030F0702030302020204" pitchFamily="66" charset="0"/>
              </a:rPr>
              <a:t>. </a:t>
            </a:r>
            <a:endParaRPr lang="sk-SK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1030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52D8A89-AF91-44B8-8A04-7A21810B52EF}"/>
              </a:ext>
            </a:extLst>
          </p:cNvPr>
          <p:cNvSpPr txBox="1">
            <a:spLocks/>
          </p:cNvSpPr>
          <p:nvPr/>
        </p:nvSpPr>
        <p:spPr>
          <a:xfrm>
            <a:off x="987972" y="-38420"/>
            <a:ext cx="10216055" cy="9290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4000" b="1" dirty="0">
                <a:solidFill>
                  <a:srgbClr val="CC9B00"/>
                </a:solidFill>
                <a:latin typeface="Comic Sans MS" panose="030F0702030302020204" pitchFamily="66" charset="0"/>
              </a:rPr>
              <a:t>VIACSLABIČNÉ SLOVÁ</a:t>
            </a: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xmlns="" id="{A66CD1CA-4517-4AB0-A33B-E39B19B1C6FF}"/>
              </a:ext>
            </a:extLst>
          </p:cNvPr>
          <p:cNvSpPr txBox="1">
            <a:spLocks/>
          </p:cNvSpPr>
          <p:nvPr/>
        </p:nvSpPr>
        <p:spPr>
          <a:xfrm>
            <a:off x="1124606" y="2781311"/>
            <a:ext cx="10474041" cy="66279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900" cap="none" dirty="0">
                <a:latin typeface="Comic Sans MS" panose="030F0702030302020204" pitchFamily="66" charset="0"/>
              </a:rPr>
              <a:t>1. odhadnem, koľko miesta mi zostalo v riadku</a:t>
            </a:r>
            <a:r>
              <a:rPr lang="sk-SK" sz="2900" dirty="0">
                <a:latin typeface="Comic Sans MS" panose="030F0702030302020204" pitchFamily="66" charset="0"/>
              </a:rPr>
              <a:t>. </a:t>
            </a:r>
            <a:endParaRPr lang="sk-SK" sz="3600" dirty="0">
              <a:latin typeface="Comic Sans MS" panose="030F0702030302020204" pitchFamily="66" charset="0"/>
            </a:endParaRPr>
          </a:p>
        </p:txBody>
      </p:sp>
      <p:grpSp>
        <p:nvGrpSpPr>
          <p:cNvPr id="5" name="Skupina 4">
            <a:extLst>
              <a:ext uri="{FF2B5EF4-FFF2-40B4-BE49-F238E27FC236}">
                <a16:creationId xmlns:a16="http://schemas.microsoft.com/office/drawing/2014/main" xmlns="" id="{47BC1B5D-69F7-48C1-AD4D-A4D42A320DE7}"/>
              </a:ext>
            </a:extLst>
          </p:cNvPr>
          <p:cNvGrpSpPr/>
          <p:nvPr/>
        </p:nvGrpSpPr>
        <p:grpSpPr>
          <a:xfrm>
            <a:off x="4843592" y="1280102"/>
            <a:ext cx="2504813" cy="1090415"/>
            <a:chOff x="3806650" y="1612431"/>
            <a:chExt cx="2504813" cy="1090415"/>
          </a:xfrm>
        </p:grpSpPr>
        <p:sp>
          <p:nvSpPr>
            <p:cNvPr id="4" name="Podnadpis 2">
              <a:extLst>
                <a:ext uri="{FF2B5EF4-FFF2-40B4-BE49-F238E27FC236}">
                  <a16:creationId xmlns:a16="http://schemas.microsoft.com/office/drawing/2014/main" xmlns="" id="{40F1BC9C-B0E3-4945-9FEF-8243F6B9C40E}"/>
                </a:ext>
              </a:extLst>
            </p:cNvPr>
            <p:cNvSpPr txBox="1">
              <a:spLocks/>
            </p:cNvSpPr>
            <p:nvPr/>
          </p:nvSpPr>
          <p:spPr>
            <a:xfrm>
              <a:off x="3806650" y="1612431"/>
              <a:ext cx="2504813" cy="1090415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ko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re </a:t>
              </a: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ni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ny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cxnSp>
          <p:nvCxnSpPr>
            <p:cNvPr id="9" name="Rovná spojnica 8">
              <a:extLst>
                <a:ext uri="{FF2B5EF4-FFF2-40B4-BE49-F238E27FC236}">
                  <a16:creationId xmlns:a16="http://schemas.microsoft.com/office/drawing/2014/main" xmlns="" id="{E475B795-75DA-42DD-8BB9-FF2FF98F9694}"/>
                </a:ext>
              </a:extLst>
            </p:cNvPr>
            <p:cNvCxnSpPr/>
            <p:nvPr/>
          </p:nvCxnSpPr>
          <p:spPr>
            <a:xfrm>
              <a:off x="4461642" y="1725747"/>
              <a:ext cx="0" cy="898634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" name="Rovná spojnica 9">
              <a:extLst>
                <a:ext uri="{FF2B5EF4-FFF2-40B4-BE49-F238E27FC236}">
                  <a16:creationId xmlns:a16="http://schemas.microsoft.com/office/drawing/2014/main" xmlns="" id="{21265768-D0E8-4282-9B94-D4B2A20DB0D9}"/>
                </a:ext>
              </a:extLst>
            </p:cNvPr>
            <p:cNvCxnSpPr/>
            <p:nvPr/>
          </p:nvCxnSpPr>
          <p:spPr>
            <a:xfrm>
              <a:off x="5091780" y="1725747"/>
              <a:ext cx="0" cy="898634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" name="Rovná spojnica 10">
              <a:extLst>
                <a:ext uri="{FF2B5EF4-FFF2-40B4-BE49-F238E27FC236}">
                  <a16:creationId xmlns:a16="http://schemas.microsoft.com/office/drawing/2014/main" xmlns="" id="{8C3DAA9A-8F93-4DC2-9FEE-0C9E3DA6E93B}"/>
                </a:ext>
              </a:extLst>
            </p:cNvPr>
            <p:cNvCxnSpPr/>
            <p:nvPr/>
          </p:nvCxnSpPr>
          <p:spPr>
            <a:xfrm>
              <a:off x="5607269" y="1725747"/>
              <a:ext cx="0" cy="898634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17" name="Skupina 16">
            <a:extLst>
              <a:ext uri="{FF2B5EF4-FFF2-40B4-BE49-F238E27FC236}">
                <a16:creationId xmlns:a16="http://schemas.microsoft.com/office/drawing/2014/main" xmlns="" id="{028A32C9-F6EA-4EF2-A574-B3D9DA3D7F1E}"/>
              </a:ext>
            </a:extLst>
          </p:cNvPr>
          <p:cNvGrpSpPr/>
          <p:nvPr/>
        </p:nvGrpSpPr>
        <p:grpSpPr>
          <a:xfrm>
            <a:off x="1761182" y="4376123"/>
            <a:ext cx="1760484" cy="2141196"/>
            <a:chOff x="2061933" y="4316796"/>
            <a:chExt cx="1760484" cy="2141196"/>
          </a:xfrm>
        </p:grpSpPr>
        <p:sp>
          <p:nvSpPr>
            <p:cNvPr id="6" name="Podnadpis 2">
              <a:extLst>
                <a:ext uri="{FF2B5EF4-FFF2-40B4-BE49-F238E27FC236}">
                  <a16:creationId xmlns:a16="http://schemas.microsoft.com/office/drawing/2014/main" xmlns="" id="{952859C9-AB53-4824-A68A-408EB703547E}"/>
                </a:ext>
              </a:extLst>
            </p:cNvPr>
            <p:cNvSpPr txBox="1">
              <a:spLocks/>
            </p:cNvSpPr>
            <p:nvPr/>
          </p:nvSpPr>
          <p:spPr>
            <a:xfrm>
              <a:off x="2061933" y="4924026"/>
              <a:ext cx="1760484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ko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- </a:t>
              </a:r>
            </a:p>
            <a:p>
              <a:pPr marL="0" indent="0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reniny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4" name="Obdĺžnik 13">
              <a:extLst>
                <a:ext uri="{FF2B5EF4-FFF2-40B4-BE49-F238E27FC236}">
                  <a16:creationId xmlns:a16="http://schemas.microsoft.com/office/drawing/2014/main" xmlns="" id="{19CE0CA5-CC58-4325-9DD2-5D532D8CD2FD}"/>
                </a:ext>
              </a:extLst>
            </p:cNvPr>
            <p:cNvSpPr/>
            <p:nvPr/>
          </p:nvSpPr>
          <p:spPr>
            <a:xfrm>
              <a:off x="2475186" y="4316796"/>
              <a:ext cx="930166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1.</a:t>
              </a:r>
            </a:p>
          </p:txBody>
        </p:sp>
      </p:grpSp>
      <p:grpSp>
        <p:nvGrpSpPr>
          <p:cNvPr id="18" name="Skupina 17">
            <a:extLst>
              <a:ext uri="{FF2B5EF4-FFF2-40B4-BE49-F238E27FC236}">
                <a16:creationId xmlns:a16="http://schemas.microsoft.com/office/drawing/2014/main" xmlns="" id="{000C46E9-F8B4-4AA2-B9B4-85B47D39634B}"/>
              </a:ext>
            </a:extLst>
          </p:cNvPr>
          <p:cNvGrpSpPr/>
          <p:nvPr/>
        </p:nvGrpSpPr>
        <p:grpSpPr>
          <a:xfrm>
            <a:off x="4843592" y="4366351"/>
            <a:ext cx="1760484" cy="2144277"/>
            <a:chOff x="4966138" y="4313715"/>
            <a:chExt cx="1760484" cy="2144277"/>
          </a:xfrm>
        </p:grpSpPr>
        <p:sp>
          <p:nvSpPr>
            <p:cNvPr id="12" name="Podnadpis 2">
              <a:extLst>
                <a:ext uri="{FF2B5EF4-FFF2-40B4-BE49-F238E27FC236}">
                  <a16:creationId xmlns:a16="http://schemas.microsoft.com/office/drawing/2014/main" xmlns="" id="{A3768718-008D-47F1-91EE-E97CDE1FCB86}"/>
                </a:ext>
              </a:extLst>
            </p:cNvPr>
            <p:cNvSpPr txBox="1">
              <a:spLocks/>
            </p:cNvSpPr>
            <p:nvPr/>
          </p:nvSpPr>
          <p:spPr>
            <a:xfrm>
              <a:off x="4966138" y="4924026"/>
              <a:ext cx="1760484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kore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- </a:t>
              </a:r>
            </a:p>
            <a:p>
              <a:pPr marL="0" indent="0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niny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5" name="Obdĺžnik 14">
              <a:extLst>
                <a:ext uri="{FF2B5EF4-FFF2-40B4-BE49-F238E27FC236}">
                  <a16:creationId xmlns:a16="http://schemas.microsoft.com/office/drawing/2014/main" xmlns="" id="{050DD0B4-D6B3-473C-A08F-056BE204AF22}"/>
                </a:ext>
              </a:extLst>
            </p:cNvPr>
            <p:cNvSpPr/>
            <p:nvPr/>
          </p:nvSpPr>
          <p:spPr>
            <a:xfrm>
              <a:off x="5381297" y="4313715"/>
              <a:ext cx="930166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2.</a:t>
              </a:r>
            </a:p>
          </p:txBody>
        </p:sp>
      </p:grpSp>
      <p:grpSp>
        <p:nvGrpSpPr>
          <p:cNvPr id="19" name="Skupina 18">
            <a:extLst>
              <a:ext uri="{FF2B5EF4-FFF2-40B4-BE49-F238E27FC236}">
                <a16:creationId xmlns:a16="http://schemas.microsoft.com/office/drawing/2014/main" xmlns="" id="{8E22ECE9-307F-4E66-8268-CACA35609122}"/>
              </a:ext>
            </a:extLst>
          </p:cNvPr>
          <p:cNvGrpSpPr/>
          <p:nvPr/>
        </p:nvGrpSpPr>
        <p:grpSpPr>
          <a:xfrm>
            <a:off x="7877984" y="4366351"/>
            <a:ext cx="1760484" cy="2116965"/>
            <a:chOff x="8449835" y="4341027"/>
            <a:chExt cx="1760484" cy="2116965"/>
          </a:xfrm>
        </p:grpSpPr>
        <p:sp>
          <p:nvSpPr>
            <p:cNvPr id="13" name="Podnadpis 2">
              <a:extLst>
                <a:ext uri="{FF2B5EF4-FFF2-40B4-BE49-F238E27FC236}">
                  <a16:creationId xmlns:a16="http://schemas.microsoft.com/office/drawing/2014/main" xmlns="" id="{F4B9E93B-3E13-49FB-80DC-AA0A934F34DA}"/>
                </a:ext>
              </a:extLst>
            </p:cNvPr>
            <p:cNvSpPr txBox="1">
              <a:spLocks/>
            </p:cNvSpPr>
            <p:nvPr/>
          </p:nvSpPr>
          <p:spPr>
            <a:xfrm>
              <a:off x="8449835" y="4924026"/>
              <a:ext cx="1760484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koreni- </a:t>
              </a:r>
            </a:p>
            <a:p>
              <a:pPr marL="0" indent="0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ny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Obdĺžnik 15">
              <a:extLst>
                <a:ext uri="{FF2B5EF4-FFF2-40B4-BE49-F238E27FC236}">
                  <a16:creationId xmlns:a16="http://schemas.microsoft.com/office/drawing/2014/main" xmlns="" id="{53BB5921-BB5F-4FD3-A5EF-D12359AAAA1D}"/>
                </a:ext>
              </a:extLst>
            </p:cNvPr>
            <p:cNvSpPr/>
            <p:nvPr/>
          </p:nvSpPr>
          <p:spPr>
            <a:xfrm>
              <a:off x="8786650" y="4341027"/>
              <a:ext cx="930166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3.</a:t>
              </a:r>
            </a:p>
          </p:txBody>
        </p:sp>
      </p:grpSp>
      <p:sp>
        <p:nvSpPr>
          <p:cNvPr id="20" name="Nadpis 1">
            <a:extLst>
              <a:ext uri="{FF2B5EF4-FFF2-40B4-BE49-F238E27FC236}">
                <a16:creationId xmlns:a16="http://schemas.microsoft.com/office/drawing/2014/main" xmlns="" id="{88F321FE-4539-48FC-AA02-C25C58468FD6}"/>
              </a:ext>
            </a:extLst>
          </p:cNvPr>
          <p:cNvSpPr txBox="1">
            <a:spLocks/>
          </p:cNvSpPr>
          <p:nvPr/>
        </p:nvSpPr>
        <p:spPr>
          <a:xfrm>
            <a:off x="1124606" y="3371525"/>
            <a:ext cx="10474041" cy="66279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900" cap="none" dirty="0">
                <a:latin typeface="Comic Sans MS" panose="030F0702030302020204" pitchFamily="66" charset="0"/>
              </a:rPr>
              <a:t>2. Ak mám dosť miesta, ponechám viac slabík v 1. riadku</a:t>
            </a:r>
            <a:r>
              <a:rPr lang="sk-SK" sz="2900" dirty="0">
                <a:latin typeface="Comic Sans MS" panose="030F0702030302020204" pitchFamily="66" charset="0"/>
              </a:rPr>
              <a:t>. </a:t>
            </a:r>
            <a:endParaRPr lang="sk-SK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7153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52D8A89-AF91-44B8-8A04-7A21810B52EF}"/>
              </a:ext>
            </a:extLst>
          </p:cNvPr>
          <p:cNvSpPr txBox="1">
            <a:spLocks/>
          </p:cNvSpPr>
          <p:nvPr/>
        </p:nvSpPr>
        <p:spPr>
          <a:xfrm>
            <a:off x="987972" y="-38420"/>
            <a:ext cx="10216055" cy="9290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4000" b="1" dirty="0">
                <a:solidFill>
                  <a:srgbClr val="CC9B00"/>
                </a:solidFill>
                <a:latin typeface="Comic Sans MS" panose="030F0702030302020204" pitchFamily="66" charset="0"/>
              </a:rPr>
              <a:t>VIACSLABIČNÉ SLOVÁ</a:t>
            </a:r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xmlns="" id="{40F1BC9C-B0E3-4945-9FEF-8243F6B9C40E}"/>
              </a:ext>
            </a:extLst>
          </p:cNvPr>
          <p:cNvSpPr txBox="1">
            <a:spLocks/>
          </p:cNvSpPr>
          <p:nvPr/>
        </p:nvSpPr>
        <p:spPr>
          <a:xfrm>
            <a:off x="3806650" y="1533966"/>
            <a:ext cx="4690964" cy="1244264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sk-SK" sz="12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sk-SK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ma</a:t>
            </a:r>
            <a:r>
              <a:rPr lang="sk-SK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k-SK" sz="4400" b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te</a:t>
            </a:r>
            <a:r>
              <a:rPr lang="sk-SK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k-SK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ma</a:t>
            </a:r>
            <a:r>
              <a:rPr lang="sk-SK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k-SK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ti</a:t>
            </a:r>
            <a:r>
              <a:rPr lang="sk-SK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k-SK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ka</a:t>
            </a:r>
          </a:p>
        </p:txBody>
      </p:sp>
      <p:cxnSp>
        <p:nvCxnSpPr>
          <p:cNvPr id="9" name="Rovná spojnica 8">
            <a:extLst>
              <a:ext uri="{FF2B5EF4-FFF2-40B4-BE49-F238E27FC236}">
                <a16:creationId xmlns:a16="http://schemas.microsoft.com/office/drawing/2014/main" xmlns="" id="{E475B795-75DA-42DD-8BB9-FF2FF98F9694}"/>
              </a:ext>
            </a:extLst>
          </p:cNvPr>
          <p:cNvCxnSpPr/>
          <p:nvPr/>
        </p:nvCxnSpPr>
        <p:spPr>
          <a:xfrm>
            <a:off x="5223645" y="1725747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Rovná spojnica 9">
            <a:extLst>
              <a:ext uri="{FF2B5EF4-FFF2-40B4-BE49-F238E27FC236}">
                <a16:creationId xmlns:a16="http://schemas.microsoft.com/office/drawing/2014/main" xmlns="" id="{21265768-D0E8-4282-9B94-D4B2A20DB0D9}"/>
              </a:ext>
            </a:extLst>
          </p:cNvPr>
          <p:cNvCxnSpPr/>
          <p:nvPr/>
        </p:nvCxnSpPr>
        <p:spPr>
          <a:xfrm>
            <a:off x="5943118" y="1725747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Rovná spojnica 10">
            <a:extLst>
              <a:ext uri="{FF2B5EF4-FFF2-40B4-BE49-F238E27FC236}">
                <a16:creationId xmlns:a16="http://schemas.microsoft.com/office/drawing/2014/main" xmlns="" id="{8C3DAA9A-8F93-4DC2-9FEE-0C9E3DA6E93B}"/>
              </a:ext>
            </a:extLst>
          </p:cNvPr>
          <p:cNvCxnSpPr/>
          <p:nvPr/>
        </p:nvCxnSpPr>
        <p:spPr>
          <a:xfrm>
            <a:off x="6726622" y="1725747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7" name="Skupina 16">
            <a:extLst>
              <a:ext uri="{FF2B5EF4-FFF2-40B4-BE49-F238E27FC236}">
                <a16:creationId xmlns:a16="http://schemas.microsoft.com/office/drawing/2014/main" xmlns="" id="{028A32C9-F6EA-4EF2-A574-B3D9DA3D7F1E}"/>
              </a:ext>
            </a:extLst>
          </p:cNvPr>
          <p:cNvGrpSpPr/>
          <p:nvPr/>
        </p:nvGrpSpPr>
        <p:grpSpPr>
          <a:xfrm>
            <a:off x="994959" y="2753737"/>
            <a:ext cx="2287803" cy="2144757"/>
            <a:chOff x="2061932" y="4313235"/>
            <a:chExt cx="2287803" cy="2144757"/>
          </a:xfrm>
        </p:grpSpPr>
        <p:sp>
          <p:nvSpPr>
            <p:cNvPr id="6" name="Podnadpis 2">
              <a:extLst>
                <a:ext uri="{FF2B5EF4-FFF2-40B4-BE49-F238E27FC236}">
                  <a16:creationId xmlns:a16="http://schemas.microsoft.com/office/drawing/2014/main" xmlns="" id="{952859C9-AB53-4824-A68A-408EB703547E}"/>
                </a:ext>
              </a:extLst>
            </p:cNvPr>
            <p:cNvSpPr txBox="1">
              <a:spLocks/>
            </p:cNvSpPr>
            <p:nvPr/>
          </p:nvSpPr>
          <p:spPr>
            <a:xfrm>
              <a:off x="2061932" y="4924026"/>
              <a:ext cx="2287803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ma- </a:t>
              </a:r>
            </a:p>
            <a:p>
              <a:pPr marL="0" indent="0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tematika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4" name="Obdĺžnik 13">
              <a:extLst>
                <a:ext uri="{FF2B5EF4-FFF2-40B4-BE49-F238E27FC236}">
                  <a16:creationId xmlns:a16="http://schemas.microsoft.com/office/drawing/2014/main" xmlns="" id="{19CE0CA5-CC58-4325-9DD2-5D532D8CD2FD}"/>
                </a:ext>
              </a:extLst>
            </p:cNvPr>
            <p:cNvSpPr/>
            <p:nvPr/>
          </p:nvSpPr>
          <p:spPr>
            <a:xfrm>
              <a:off x="2789302" y="4313235"/>
              <a:ext cx="930166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1.</a:t>
              </a:r>
            </a:p>
          </p:txBody>
        </p:sp>
      </p:grpSp>
      <p:cxnSp>
        <p:nvCxnSpPr>
          <p:cNvPr id="20" name="Rovná spojnica 19">
            <a:extLst>
              <a:ext uri="{FF2B5EF4-FFF2-40B4-BE49-F238E27FC236}">
                <a16:creationId xmlns:a16="http://schemas.microsoft.com/office/drawing/2014/main" xmlns="" id="{92EF0D83-9AF1-404A-9EC9-4B8AF66D75FB}"/>
              </a:ext>
            </a:extLst>
          </p:cNvPr>
          <p:cNvCxnSpPr/>
          <p:nvPr/>
        </p:nvCxnSpPr>
        <p:spPr>
          <a:xfrm>
            <a:off x="7291792" y="1725747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5316767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52D8A89-AF91-44B8-8A04-7A21810B52EF}"/>
              </a:ext>
            </a:extLst>
          </p:cNvPr>
          <p:cNvSpPr txBox="1">
            <a:spLocks/>
          </p:cNvSpPr>
          <p:nvPr/>
        </p:nvSpPr>
        <p:spPr>
          <a:xfrm>
            <a:off x="987972" y="-38420"/>
            <a:ext cx="10216055" cy="9290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4000" b="1" dirty="0">
                <a:solidFill>
                  <a:srgbClr val="CC9B00"/>
                </a:solidFill>
                <a:latin typeface="Comic Sans MS" panose="030F0702030302020204" pitchFamily="66" charset="0"/>
              </a:rPr>
              <a:t>VIACSLABIČNÉ SLOVÁ</a:t>
            </a:r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xmlns="" id="{40F1BC9C-B0E3-4945-9FEF-8243F6B9C40E}"/>
              </a:ext>
            </a:extLst>
          </p:cNvPr>
          <p:cNvSpPr txBox="1">
            <a:spLocks/>
          </p:cNvSpPr>
          <p:nvPr/>
        </p:nvSpPr>
        <p:spPr>
          <a:xfrm>
            <a:off x="3806650" y="1533966"/>
            <a:ext cx="4690964" cy="1244264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sk-SK" sz="12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sk-SK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ma</a:t>
            </a:r>
            <a:r>
              <a:rPr lang="sk-SK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k-SK" sz="4400" b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te</a:t>
            </a:r>
            <a:r>
              <a:rPr lang="sk-SK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k-SK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ma</a:t>
            </a:r>
            <a:r>
              <a:rPr lang="sk-SK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k-SK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ti</a:t>
            </a:r>
            <a:r>
              <a:rPr lang="sk-SK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k-SK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ka</a:t>
            </a:r>
          </a:p>
        </p:txBody>
      </p:sp>
      <p:cxnSp>
        <p:nvCxnSpPr>
          <p:cNvPr id="9" name="Rovná spojnica 8">
            <a:extLst>
              <a:ext uri="{FF2B5EF4-FFF2-40B4-BE49-F238E27FC236}">
                <a16:creationId xmlns:a16="http://schemas.microsoft.com/office/drawing/2014/main" xmlns="" id="{E475B795-75DA-42DD-8BB9-FF2FF98F9694}"/>
              </a:ext>
            </a:extLst>
          </p:cNvPr>
          <p:cNvCxnSpPr/>
          <p:nvPr/>
        </p:nvCxnSpPr>
        <p:spPr>
          <a:xfrm>
            <a:off x="5223645" y="1725747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Rovná spojnica 9">
            <a:extLst>
              <a:ext uri="{FF2B5EF4-FFF2-40B4-BE49-F238E27FC236}">
                <a16:creationId xmlns:a16="http://schemas.microsoft.com/office/drawing/2014/main" xmlns="" id="{21265768-D0E8-4282-9B94-D4B2A20DB0D9}"/>
              </a:ext>
            </a:extLst>
          </p:cNvPr>
          <p:cNvCxnSpPr/>
          <p:nvPr/>
        </p:nvCxnSpPr>
        <p:spPr>
          <a:xfrm>
            <a:off x="5943118" y="1725747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Rovná spojnica 10">
            <a:extLst>
              <a:ext uri="{FF2B5EF4-FFF2-40B4-BE49-F238E27FC236}">
                <a16:creationId xmlns:a16="http://schemas.microsoft.com/office/drawing/2014/main" xmlns="" id="{8C3DAA9A-8F93-4DC2-9FEE-0C9E3DA6E93B}"/>
              </a:ext>
            </a:extLst>
          </p:cNvPr>
          <p:cNvCxnSpPr/>
          <p:nvPr/>
        </p:nvCxnSpPr>
        <p:spPr>
          <a:xfrm>
            <a:off x="6726622" y="1725747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7" name="Skupina 16">
            <a:extLst>
              <a:ext uri="{FF2B5EF4-FFF2-40B4-BE49-F238E27FC236}">
                <a16:creationId xmlns:a16="http://schemas.microsoft.com/office/drawing/2014/main" xmlns="" id="{028A32C9-F6EA-4EF2-A574-B3D9DA3D7F1E}"/>
              </a:ext>
            </a:extLst>
          </p:cNvPr>
          <p:cNvGrpSpPr/>
          <p:nvPr/>
        </p:nvGrpSpPr>
        <p:grpSpPr>
          <a:xfrm>
            <a:off x="994959" y="2753737"/>
            <a:ext cx="2287803" cy="2144757"/>
            <a:chOff x="2061932" y="4313235"/>
            <a:chExt cx="2287803" cy="2144757"/>
          </a:xfrm>
        </p:grpSpPr>
        <p:sp>
          <p:nvSpPr>
            <p:cNvPr id="6" name="Podnadpis 2">
              <a:extLst>
                <a:ext uri="{FF2B5EF4-FFF2-40B4-BE49-F238E27FC236}">
                  <a16:creationId xmlns:a16="http://schemas.microsoft.com/office/drawing/2014/main" xmlns="" id="{952859C9-AB53-4824-A68A-408EB703547E}"/>
                </a:ext>
              </a:extLst>
            </p:cNvPr>
            <p:cNvSpPr txBox="1">
              <a:spLocks/>
            </p:cNvSpPr>
            <p:nvPr/>
          </p:nvSpPr>
          <p:spPr>
            <a:xfrm>
              <a:off x="2061932" y="4924026"/>
              <a:ext cx="2287803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ma- </a:t>
              </a:r>
            </a:p>
            <a:p>
              <a:pPr marL="0" indent="0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tematika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4" name="Obdĺžnik 13">
              <a:extLst>
                <a:ext uri="{FF2B5EF4-FFF2-40B4-BE49-F238E27FC236}">
                  <a16:creationId xmlns:a16="http://schemas.microsoft.com/office/drawing/2014/main" xmlns="" id="{19CE0CA5-CC58-4325-9DD2-5D532D8CD2FD}"/>
                </a:ext>
              </a:extLst>
            </p:cNvPr>
            <p:cNvSpPr/>
            <p:nvPr/>
          </p:nvSpPr>
          <p:spPr>
            <a:xfrm>
              <a:off x="2789302" y="4313235"/>
              <a:ext cx="930166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1.</a:t>
              </a:r>
            </a:p>
          </p:txBody>
        </p:sp>
      </p:grpSp>
      <p:grpSp>
        <p:nvGrpSpPr>
          <p:cNvPr id="18" name="Skupina 17">
            <a:extLst>
              <a:ext uri="{FF2B5EF4-FFF2-40B4-BE49-F238E27FC236}">
                <a16:creationId xmlns:a16="http://schemas.microsoft.com/office/drawing/2014/main" xmlns="" id="{000C46E9-F8B4-4AA2-B9B4-85B47D39634B}"/>
              </a:ext>
            </a:extLst>
          </p:cNvPr>
          <p:cNvGrpSpPr/>
          <p:nvPr/>
        </p:nvGrpSpPr>
        <p:grpSpPr>
          <a:xfrm>
            <a:off x="3282762" y="4287943"/>
            <a:ext cx="2446274" cy="2144277"/>
            <a:chOff x="4966138" y="4313715"/>
            <a:chExt cx="1760484" cy="2144277"/>
          </a:xfrm>
        </p:grpSpPr>
        <p:sp>
          <p:nvSpPr>
            <p:cNvPr id="12" name="Podnadpis 2">
              <a:extLst>
                <a:ext uri="{FF2B5EF4-FFF2-40B4-BE49-F238E27FC236}">
                  <a16:creationId xmlns:a16="http://schemas.microsoft.com/office/drawing/2014/main" xmlns="" id="{A3768718-008D-47F1-91EE-E97CDE1FCB86}"/>
                </a:ext>
              </a:extLst>
            </p:cNvPr>
            <p:cNvSpPr txBox="1">
              <a:spLocks/>
            </p:cNvSpPr>
            <p:nvPr/>
          </p:nvSpPr>
          <p:spPr>
            <a:xfrm>
              <a:off x="4966138" y="4924026"/>
              <a:ext cx="1760484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mate- </a:t>
              </a:r>
            </a:p>
            <a:p>
              <a:pPr marL="0" indent="0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matika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5" name="Obdĺžnik 14">
              <a:extLst>
                <a:ext uri="{FF2B5EF4-FFF2-40B4-BE49-F238E27FC236}">
                  <a16:creationId xmlns:a16="http://schemas.microsoft.com/office/drawing/2014/main" xmlns="" id="{050DD0B4-D6B3-473C-A08F-056BE204AF22}"/>
                </a:ext>
              </a:extLst>
            </p:cNvPr>
            <p:cNvSpPr/>
            <p:nvPr/>
          </p:nvSpPr>
          <p:spPr>
            <a:xfrm>
              <a:off x="5381297" y="4313715"/>
              <a:ext cx="930166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2.</a:t>
              </a:r>
            </a:p>
          </p:txBody>
        </p:sp>
      </p:grpSp>
      <p:cxnSp>
        <p:nvCxnSpPr>
          <p:cNvPr id="20" name="Rovná spojnica 19">
            <a:extLst>
              <a:ext uri="{FF2B5EF4-FFF2-40B4-BE49-F238E27FC236}">
                <a16:creationId xmlns:a16="http://schemas.microsoft.com/office/drawing/2014/main" xmlns="" id="{92EF0D83-9AF1-404A-9EC9-4B8AF66D75FB}"/>
              </a:ext>
            </a:extLst>
          </p:cNvPr>
          <p:cNvCxnSpPr/>
          <p:nvPr/>
        </p:nvCxnSpPr>
        <p:spPr>
          <a:xfrm>
            <a:off x="7291792" y="1725747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832762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52D8A89-AF91-44B8-8A04-7A21810B52EF}"/>
              </a:ext>
            </a:extLst>
          </p:cNvPr>
          <p:cNvSpPr txBox="1">
            <a:spLocks/>
          </p:cNvSpPr>
          <p:nvPr/>
        </p:nvSpPr>
        <p:spPr>
          <a:xfrm>
            <a:off x="987972" y="-38420"/>
            <a:ext cx="10216055" cy="9290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4000" b="1" dirty="0">
                <a:solidFill>
                  <a:srgbClr val="CC9B00"/>
                </a:solidFill>
                <a:latin typeface="Comic Sans MS" panose="030F0702030302020204" pitchFamily="66" charset="0"/>
              </a:rPr>
              <a:t>VIACSLABIČNÉ SLOVÁ</a:t>
            </a:r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xmlns="" id="{40F1BC9C-B0E3-4945-9FEF-8243F6B9C40E}"/>
              </a:ext>
            </a:extLst>
          </p:cNvPr>
          <p:cNvSpPr txBox="1">
            <a:spLocks/>
          </p:cNvSpPr>
          <p:nvPr/>
        </p:nvSpPr>
        <p:spPr>
          <a:xfrm>
            <a:off x="3806650" y="1533966"/>
            <a:ext cx="4690964" cy="1244264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sk-SK" sz="12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sk-SK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ma</a:t>
            </a:r>
            <a:r>
              <a:rPr lang="sk-SK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k-SK" sz="4400" b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te</a:t>
            </a:r>
            <a:r>
              <a:rPr lang="sk-SK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k-SK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ma</a:t>
            </a:r>
            <a:r>
              <a:rPr lang="sk-SK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k-SK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ti</a:t>
            </a:r>
            <a:r>
              <a:rPr lang="sk-SK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k-SK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ka</a:t>
            </a:r>
          </a:p>
        </p:txBody>
      </p:sp>
      <p:cxnSp>
        <p:nvCxnSpPr>
          <p:cNvPr id="9" name="Rovná spojnica 8">
            <a:extLst>
              <a:ext uri="{FF2B5EF4-FFF2-40B4-BE49-F238E27FC236}">
                <a16:creationId xmlns:a16="http://schemas.microsoft.com/office/drawing/2014/main" xmlns="" id="{E475B795-75DA-42DD-8BB9-FF2FF98F9694}"/>
              </a:ext>
            </a:extLst>
          </p:cNvPr>
          <p:cNvCxnSpPr/>
          <p:nvPr/>
        </p:nvCxnSpPr>
        <p:spPr>
          <a:xfrm>
            <a:off x="5223645" y="1725747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Rovná spojnica 9">
            <a:extLst>
              <a:ext uri="{FF2B5EF4-FFF2-40B4-BE49-F238E27FC236}">
                <a16:creationId xmlns:a16="http://schemas.microsoft.com/office/drawing/2014/main" xmlns="" id="{21265768-D0E8-4282-9B94-D4B2A20DB0D9}"/>
              </a:ext>
            </a:extLst>
          </p:cNvPr>
          <p:cNvCxnSpPr/>
          <p:nvPr/>
        </p:nvCxnSpPr>
        <p:spPr>
          <a:xfrm>
            <a:off x="5943118" y="1725747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Rovná spojnica 10">
            <a:extLst>
              <a:ext uri="{FF2B5EF4-FFF2-40B4-BE49-F238E27FC236}">
                <a16:creationId xmlns:a16="http://schemas.microsoft.com/office/drawing/2014/main" xmlns="" id="{8C3DAA9A-8F93-4DC2-9FEE-0C9E3DA6E93B}"/>
              </a:ext>
            </a:extLst>
          </p:cNvPr>
          <p:cNvCxnSpPr/>
          <p:nvPr/>
        </p:nvCxnSpPr>
        <p:spPr>
          <a:xfrm>
            <a:off x="6726622" y="1725747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7" name="Skupina 16">
            <a:extLst>
              <a:ext uri="{FF2B5EF4-FFF2-40B4-BE49-F238E27FC236}">
                <a16:creationId xmlns:a16="http://schemas.microsoft.com/office/drawing/2014/main" xmlns="" id="{028A32C9-F6EA-4EF2-A574-B3D9DA3D7F1E}"/>
              </a:ext>
            </a:extLst>
          </p:cNvPr>
          <p:cNvGrpSpPr/>
          <p:nvPr/>
        </p:nvGrpSpPr>
        <p:grpSpPr>
          <a:xfrm>
            <a:off x="994959" y="2753737"/>
            <a:ext cx="2287803" cy="2144757"/>
            <a:chOff x="2061932" y="4313235"/>
            <a:chExt cx="2287803" cy="2144757"/>
          </a:xfrm>
        </p:grpSpPr>
        <p:sp>
          <p:nvSpPr>
            <p:cNvPr id="6" name="Podnadpis 2">
              <a:extLst>
                <a:ext uri="{FF2B5EF4-FFF2-40B4-BE49-F238E27FC236}">
                  <a16:creationId xmlns:a16="http://schemas.microsoft.com/office/drawing/2014/main" xmlns="" id="{952859C9-AB53-4824-A68A-408EB703547E}"/>
                </a:ext>
              </a:extLst>
            </p:cNvPr>
            <p:cNvSpPr txBox="1">
              <a:spLocks/>
            </p:cNvSpPr>
            <p:nvPr/>
          </p:nvSpPr>
          <p:spPr>
            <a:xfrm>
              <a:off x="2061932" y="4924026"/>
              <a:ext cx="2287803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ma- </a:t>
              </a:r>
            </a:p>
            <a:p>
              <a:pPr marL="0" indent="0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tematika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4" name="Obdĺžnik 13">
              <a:extLst>
                <a:ext uri="{FF2B5EF4-FFF2-40B4-BE49-F238E27FC236}">
                  <a16:creationId xmlns:a16="http://schemas.microsoft.com/office/drawing/2014/main" xmlns="" id="{19CE0CA5-CC58-4325-9DD2-5D532D8CD2FD}"/>
                </a:ext>
              </a:extLst>
            </p:cNvPr>
            <p:cNvSpPr/>
            <p:nvPr/>
          </p:nvSpPr>
          <p:spPr>
            <a:xfrm>
              <a:off x="2789302" y="4313235"/>
              <a:ext cx="930166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1.</a:t>
              </a:r>
            </a:p>
          </p:txBody>
        </p:sp>
      </p:grpSp>
      <p:grpSp>
        <p:nvGrpSpPr>
          <p:cNvPr id="18" name="Skupina 17">
            <a:extLst>
              <a:ext uri="{FF2B5EF4-FFF2-40B4-BE49-F238E27FC236}">
                <a16:creationId xmlns:a16="http://schemas.microsoft.com/office/drawing/2014/main" xmlns="" id="{000C46E9-F8B4-4AA2-B9B4-85B47D39634B}"/>
              </a:ext>
            </a:extLst>
          </p:cNvPr>
          <p:cNvGrpSpPr/>
          <p:nvPr/>
        </p:nvGrpSpPr>
        <p:grpSpPr>
          <a:xfrm>
            <a:off x="3282762" y="4287943"/>
            <a:ext cx="2446274" cy="2144277"/>
            <a:chOff x="4966138" y="4313715"/>
            <a:chExt cx="1760484" cy="2144277"/>
          </a:xfrm>
        </p:grpSpPr>
        <p:sp>
          <p:nvSpPr>
            <p:cNvPr id="12" name="Podnadpis 2">
              <a:extLst>
                <a:ext uri="{FF2B5EF4-FFF2-40B4-BE49-F238E27FC236}">
                  <a16:creationId xmlns:a16="http://schemas.microsoft.com/office/drawing/2014/main" xmlns="" id="{A3768718-008D-47F1-91EE-E97CDE1FCB86}"/>
                </a:ext>
              </a:extLst>
            </p:cNvPr>
            <p:cNvSpPr txBox="1">
              <a:spLocks/>
            </p:cNvSpPr>
            <p:nvPr/>
          </p:nvSpPr>
          <p:spPr>
            <a:xfrm>
              <a:off x="4966138" y="4924026"/>
              <a:ext cx="1760484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mate- </a:t>
              </a:r>
            </a:p>
            <a:p>
              <a:pPr marL="0" indent="0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matika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5" name="Obdĺžnik 14">
              <a:extLst>
                <a:ext uri="{FF2B5EF4-FFF2-40B4-BE49-F238E27FC236}">
                  <a16:creationId xmlns:a16="http://schemas.microsoft.com/office/drawing/2014/main" xmlns="" id="{050DD0B4-D6B3-473C-A08F-056BE204AF22}"/>
                </a:ext>
              </a:extLst>
            </p:cNvPr>
            <p:cNvSpPr/>
            <p:nvPr/>
          </p:nvSpPr>
          <p:spPr>
            <a:xfrm>
              <a:off x="5381297" y="4313715"/>
              <a:ext cx="930166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2.</a:t>
              </a:r>
            </a:p>
          </p:txBody>
        </p:sp>
      </p:grpSp>
      <p:grpSp>
        <p:nvGrpSpPr>
          <p:cNvPr id="19" name="Skupina 18">
            <a:extLst>
              <a:ext uri="{FF2B5EF4-FFF2-40B4-BE49-F238E27FC236}">
                <a16:creationId xmlns:a16="http://schemas.microsoft.com/office/drawing/2014/main" xmlns="" id="{8E22ECE9-307F-4E66-8268-CACA35609122}"/>
              </a:ext>
            </a:extLst>
          </p:cNvPr>
          <p:cNvGrpSpPr/>
          <p:nvPr/>
        </p:nvGrpSpPr>
        <p:grpSpPr>
          <a:xfrm>
            <a:off x="5729036" y="2833181"/>
            <a:ext cx="2498262" cy="2093224"/>
            <a:chOff x="8337661" y="4309945"/>
            <a:chExt cx="2073407" cy="2093224"/>
          </a:xfrm>
        </p:grpSpPr>
        <p:sp>
          <p:nvSpPr>
            <p:cNvPr id="13" name="Podnadpis 2">
              <a:extLst>
                <a:ext uri="{FF2B5EF4-FFF2-40B4-BE49-F238E27FC236}">
                  <a16:creationId xmlns:a16="http://schemas.microsoft.com/office/drawing/2014/main" xmlns="" id="{F4B9E93B-3E13-49FB-80DC-AA0A934F34DA}"/>
                </a:ext>
              </a:extLst>
            </p:cNvPr>
            <p:cNvSpPr txBox="1">
              <a:spLocks/>
            </p:cNvSpPr>
            <p:nvPr/>
          </p:nvSpPr>
          <p:spPr>
            <a:xfrm>
              <a:off x="8337661" y="4869203"/>
              <a:ext cx="2073407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matema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- </a:t>
              </a:r>
            </a:p>
            <a:p>
              <a:pPr marL="0" indent="0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tika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Obdĺžnik 15">
              <a:extLst>
                <a:ext uri="{FF2B5EF4-FFF2-40B4-BE49-F238E27FC236}">
                  <a16:creationId xmlns:a16="http://schemas.microsoft.com/office/drawing/2014/main" xmlns="" id="{53BB5921-BB5F-4FD3-A5EF-D12359AAAA1D}"/>
                </a:ext>
              </a:extLst>
            </p:cNvPr>
            <p:cNvSpPr/>
            <p:nvPr/>
          </p:nvSpPr>
          <p:spPr>
            <a:xfrm>
              <a:off x="9056559" y="4309945"/>
              <a:ext cx="793288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3.</a:t>
              </a:r>
            </a:p>
          </p:txBody>
        </p:sp>
      </p:grpSp>
      <p:cxnSp>
        <p:nvCxnSpPr>
          <p:cNvPr id="20" name="Rovná spojnica 19">
            <a:extLst>
              <a:ext uri="{FF2B5EF4-FFF2-40B4-BE49-F238E27FC236}">
                <a16:creationId xmlns:a16="http://schemas.microsoft.com/office/drawing/2014/main" xmlns="" id="{92EF0D83-9AF1-404A-9EC9-4B8AF66D75FB}"/>
              </a:ext>
            </a:extLst>
          </p:cNvPr>
          <p:cNvCxnSpPr/>
          <p:nvPr/>
        </p:nvCxnSpPr>
        <p:spPr>
          <a:xfrm>
            <a:off x="7291792" y="1725747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435076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52D8A89-AF91-44B8-8A04-7A21810B52EF}"/>
              </a:ext>
            </a:extLst>
          </p:cNvPr>
          <p:cNvSpPr txBox="1">
            <a:spLocks/>
          </p:cNvSpPr>
          <p:nvPr/>
        </p:nvSpPr>
        <p:spPr>
          <a:xfrm>
            <a:off x="987972" y="-38420"/>
            <a:ext cx="10216055" cy="9290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4000" b="1" dirty="0">
                <a:solidFill>
                  <a:srgbClr val="CC9B00"/>
                </a:solidFill>
                <a:latin typeface="Comic Sans MS" panose="030F0702030302020204" pitchFamily="66" charset="0"/>
              </a:rPr>
              <a:t>VIACSLABIČNÉ SLOVÁ</a:t>
            </a:r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xmlns="" id="{40F1BC9C-B0E3-4945-9FEF-8243F6B9C40E}"/>
              </a:ext>
            </a:extLst>
          </p:cNvPr>
          <p:cNvSpPr txBox="1">
            <a:spLocks/>
          </p:cNvSpPr>
          <p:nvPr/>
        </p:nvSpPr>
        <p:spPr>
          <a:xfrm>
            <a:off x="3806650" y="1533966"/>
            <a:ext cx="4690964" cy="1244264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sk-SK" sz="12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sk-SK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ma</a:t>
            </a:r>
            <a:r>
              <a:rPr lang="sk-SK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k-SK" sz="4400" b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te</a:t>
            </a:r>
            <a:r>
              <a:rPr lang="sk-SK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k-SK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ma</a:t>
            </a:r>
            <a:r>
              <a:rPr lang="sk-SK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k-SK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ti</a:t>
            </a:r>
            <a:r>
              <a:rPr lang="sk-SK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k-SK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ka</a:t>
            </a:r>
          </a:p>
        </p:txBody>
      </p:sp>
      <p:cxnSp>
        <p:nvCxnSpPr>
          <p:cNvPr id="9" name="Rovná spojnica 8">
            <a:extLst>
              <a:ext uri="{FF2B5EF4-FFF2-40B4-BE49-F238E27FC236}">
                <a16:creationId xmlns:a16="http://schemas.microsoft.com/office/drawing/2014/main" xmlns="" id="{E475B795-75DA-42DD-8BB9-FF2FF98F9694}"/>
              </a:ext>
            </a:extLst>
          </p:cNvPr>
          <p:cNvCxnSpPr/>
          <p:nvPr/>
        </p:nvCxnSpPr>
        <p:spPr>
          <a:xfrm>
            <a:off x="5223645" y="1725747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Rovná spojnica 9">
            <a:extLst>
              <a:ext uri="{FF2B5EF4-FFF2-40B4-BE49-F238E27FC236}">
                <a16:creationId xmlns:a16="http://schemas.microsoft.com/office/drawing/2014/main" xmlns="" id="{21265768-D0E8-4282-9B94-D4B2A20DB0D9}"/>
              </a:ext>
            </a:extLst>
          </p:cNvPr>
          <p:cNvCxnSpPr/>
          <p:nvPr/>
        </p:nvCxnSpPr>
        <p:spPr>
          <a:xfrm>
            <a:off x="5943118" y="1725747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Rovná spojnica 10">
            <a:extLst>
              <a:ext uri="{FF2B5EF4-FFF2-40B4-BE49-F238E27FC236}">
                <a16:creationId xmlns:a16="http://schemas.microsoft.com/office/drawing/2014/main" xmlns="" id="{8C3DAA9A-8F93-4DC2-9FEE-0C9E3DA6E93B}"/>
              </a:ext>
            </a:extLst>
          </p:cNvPr>
          <p:cNvCxnSpPr/>
          <p:nvPr/>
        </p:nvCxnSpPr>
        <p:spPr>
          <a:xfrm>
            <a:off x="6726622" y="1725747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7" name="Skupina 16">
            <a:extLst>
              <a:ext uri="{FF2B5EF4-FFF2-40B4-BE49-F238E27FC236}">
                <a16:creationId xmlns:a16="http://schemas.microsoft.com/office/drawing/2014/main" xmlns="" id="{028A32C9-F6EA-4EF2-A574-B3D9DA3D7F1E}"/>
              </a:ext>
            </a:extLst>
          </p:cNvPr>
          <p:cNvGrpSpPr/>
          <p:nvPr/>
        </p:nvGrpSpPr>
        <p:grpSpPr>
          <a:xfrm>
            <a:off x="994959" y="2753737"/>
            <a:ext cx="2287803" cy="2144757"/>
            <a:chOff x="2061932" y="4313235"/>
            <a:chExt cx="2287803" cy="2144757"/>
          </a:xfrm>
        </p:grpSpPr>
        <p:sp>
          <p:nvSpPr>
            <p:cNvPr id="6" name="Podnadpis 2">
              <a:extLst>
                <a:ext uri="{FF2B5EF4-FFF2-40B4-BE49-F238E27FC236}">
                  <a16:creationId xmlns:a16="http://schemas.microsoft.com/office/drawing/2014/main" xmlns="" id="{952859C9-AB53-4824-A68A-408EB703547E}"/>
                </a:ext>
              </a:extLst>
            </p:cNvPr>
            <p:cNvSpPr txBox="1">
              <a:spLocks/>
            </p:cNvSpPr>
            <p:nvPr/>
          </p:nvSpPr>
          <p:spPr>
            <a:xfrm>
              <a:off x="2061932" y="4924026"/>
              <a:ext cx="2287803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ma- </a:t>
              </a:r>
            </a:p>
            <a:p>
              <a:pPr marL="0" indent="0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tematika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4" name="Obdĺžnik 13">
              <a:extLst>
                <a:ext uri="{FF2B5EF4-FFF2-40B4-BE49-F238E27FC236}">
                  <a16:creationId xmlns:a16="http://schemas.microsoft.com/office/drawing/2014/main" xmlns="" id="{19CE0CA5-CC58-4325-9DD2-5D532D8CD2FD}"/>
                </a:ext>
              </a:extLst>
            </p:cNvPr>
            <p:cNvSpPr/>
            <p:nvPr/>
          </p:nvSpPr>
          <p:spPr>
            <a:xfrm>
              <a:off x="2789302" y="4313235"/>
              <a:ext cx="930166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1.</a:t>
              </a:r>
            </a:p>
          </p:txBody>
        </p:sp>
      </p:grpSp>
      <p:grpSp>
        <p:nvGrpSpPr>
          <p:cNvPr id="18" name="Skupina 17">
            <a:extLst>
              <a:ext uri="{FF2B5EF4-FFF2-40B4-BE49-F238E27FC236}">
                <a16:creationId xmlns:a16="http://schemas.microsoft.com/office/drawing/2014/main" xmlns="" id="{000C46E9-F8B4-4AA2-B9B4-85B47D39634B}"/>
              </a:ext>
            </a:extLst>
          </p:cNvPr>
          <p:cNvGrpSpPr/>
          <p:nvPr/>
        </p:nvGrpSpPr>
        <p:grpSpPr>
          <a:xfrm>
            <a:off x="3282762" y="4287943"/>
            <a:ext cx="2446274" cy="2144277"/>
            <a:chOff x="4966138" y="4313715"/>
            <a:chExt cx="1760484" cy="2144277"/>
          </a:xfrm>
        </p:grpSpPr>
        <p:sp>
          <p:nvSpPr>
            <p:cNvPr id="12" name="Podnadpis 2">
              <a:extLst>
                <a:ext uri="{FF2B5EF4-FFF2-40B4-BE49-F238E27FC236}">
                  <a16:creationId xmlns:a16="http://schemas.microsoft.com/office/drawing/2014/main" xmlns="" id="{A3768718-008D-47F1-91EE-E97CDE1FCB86}"/>
                </a:ext>
              </a:extLst>
            </p:cNvPr>
            <p:cNvSpPr txBox="1">
              <a:spLocks/>
            </p:cNvSpPr>
            <p:nvPr/>
          </p:nvSpPr>
          <p:spPr>
            <a:xfrm>
              <a:off x="4966138" y="4924026"/>
              <a:ext cx="1760484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mate- </a:t>
              </a:r>
            </a:p>
            <a:p>
              <a:pPr marL="0" indent="0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matika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5" name="Obdĺžnik 14">
              <a:extLst>
                <a:ext uri="{FF2B5EF4-FFF2-40B4-BE49-F238E27FC236}">
                  <a16:creationId xmlns:a16="http://schemas.microsoft.com/office/drawing/2014/main" xmlns="" id="{050DD0B4-D6B3-473C-A08F-056BE204AF22}"/>
                </a:ext>
              </a:extLst>
            </p:cNvPr>
            <p:cNvSpPr/>
            <p:nvPr/>
          </p:nvSpPr>
          <p:spPr>
            <a:xfrm>
              <a:off x="5381297" y="4313715"/>
              <a:ext cx="930166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2.</a:t>
              </a:r>
            </a:p>
          </p:txBody>
        </p:sp>
      </p:grpSp>
      <p:grpSp>
        <p:nvGrpSpPr>
          <p:cNvPr id="19" name="Skupina 18">
            <a:extLst>
              <a:ext uri="{FF2B5EF4-FFF2-40B4-BE49-F238E27FC236}">
                <a16:creationId xmlns:a16="http://schemas.microsoft.com/office/drawing/2014/main" xmlns="" id="{8E22ECE9-307F-4E66-8268-CACA35609122}"/>
              </a:ext>
            </a:extLst>
          </p:cNvPr>
          <p:cNvGrpSpPr/>
          <p:nvPr/>
        </p:nvGrpSpPr>
        <p:grpSpPr>
          <a:xfrm>
            <a:off x="5729036" y="2833181"/>
            <a:ext cx="2498262" cy="2093224"/>
            <a:chOff x="8337661" y="4309945"/>
            <a:chExt cx="2073407" cy="2093224"/>
          </a:xfrm>
        </p:grpSpPr>
        <p:sp>
          <p:nvSpPr>
            <p:cNvPr id="13" name="Podnadpis 2">
              <a:extLst>
                <a:ext uri="{FF2B5EF4-FFF2-40B4-BE49-F238E27FC236}">
                  <a16:creationId xmlns:a16="http://schemas.microsoft.com/office/drawing/2014/main" xmlns="" id="{F4B9E93B-3E13-49FB-80DC-AA0A934F34DA}"/>
                </a:ext>
              </a:extLst>
            </p:cNvPr>
            <p:cNvSpPr txBox="1">
              <a:spLocks/>
            </p:cNvSpPr>
            <p:nvPr/>
          </p:nvSpPr>
          <p:spPr>
            <a:xfrm>
              <a:off x="8337661" y="4869203"/>
              <a:ext cx="2073407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matema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- </a:t>
              </a:r>
            </a:p>
            <a:p>
              <a:pPr marL="0" indent="0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tika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Obdĺžnik 15">
              <a:extLst>
                <a:ext uri="{FF2B5EF4-FFF2-40B4-BE49-F238E27FC236}">
                  <a16:creationId xmlns:a16="http://schemas.microsoft.com/office/drawing/2014/main" xmlns="" id="{53BB5921-BB5F-4FD3-A5EF-D12359AAAA1D}"/>
                </a:ext>
              </a:extLst>
            </p:cNvPr>
            <p:cNvSpPr/>
            <p:nvPr/>
          </p:nvSpPr>
          <p:spPr>
            <a:xfrm>
              <a:off x="9056559" y="4309945"/>
              <a:ext cx="793288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3.</a:t>
              </a:r>
            </a:p>
          </p:txBody>
        </p:sp>
      </p:grpSp>
      <p:cxnSp>
        <p:nvCxnSpPr>
          <p:cNvPr id="20" name="Rovná spojnica 19">
            <a:extLst>
              <a:ext uri="{FF2B5EF4-FFF2-40B4-BE49-F238E27FC236}">
                <a16:creationId xmlns:a16="http://schemas.microsoft.com/office/drawing/2014/main" xmlns="" id="{92EF0D83-9AF1-404A-9EC9-4B8AF66D75FB}"/>
              </a:ext>
            </a:extLst>
          </p:cNvPr>
          <p:cNvCxnSpPr/>
          <p:nvPr/>
        </p:nvCxnSpPr>
        <p:spPr>
          <a:xfrm>
            <a:off x="7291792" y="1725747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2" name="Skupina 21">
            <a:extLst>
              <a:ext uri="{FF2B5EF4-FFF2-40B4-BE49-F238E27FC236}">
                <a16:creationId xmlns:a16="http://schemas.microsoft.com/office/drawing/2014/main" xmlns="" id="{76FC73F9-88F9-42BE-A3A3-7E163FF8D109}"/>
              </a:ext>
            </a:extLst>
          </p:cNvPr>
          <p:cNvGrpSpPr/>
          <p:nvPr/>
        </p:nvGrpSpPr>
        <p:grpSpPr>
          <a:xfrm>
            <a:off x="8211957" y="4306571"/>
            <a:ext cx="2978928" cy="2125649"/>
            <a:chOff x="8449835" y="4332343"/>
            <a:chExt cx="1760484" cy="2125649"/>
          </a:xfrm>
        </p:grpSpPr>
        <p:sp>
          <p:nvSpPr>
            <p:cNvPr id="23" name="Podnadpis 2">
              <a:extLst>
                <a:ext uri="{FF2B5EF4-FFF2-40B4-BE49-F238E27FC236}">
                  <a16:creationId xmlns:a16="http://schemas.microsoft.com/office/drawing/2014/main" xmlns="" id="{885DC3F6-CD34-4620-8F78-1AE0BCDA00B0}"/>
                </a:ext>
              </a:extLst>
            </p:cNvPr>
            <p:cNvSpPr txBox="1">
              <a:spLocks/>
            </p:cNvSpPr>
            <p:nvPr/>
          </p:nvSpPr>
          <p:spPr>
            <a:xfrm>
              <a:off x="8449835" y="4924026"/>
              <a:ext cx="1760484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matemati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- </a:t>
              </a:r>
            </a:p>
            <a:p>
              <a:pPr marL="0" indent="0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ka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4" name="Obdĺžnik 23">
              <a:extLst>
                <a:ext uri="{FF2B5EF4-FFF2-40B4-BE49-F238E27FC236}">
                  <a16:creationId xmlns:a16="http://schemas.microsoft.com/office/drawing/2014/main" xmlns="" id="{44D7C985-14B9-4526-931F-65639FDC9087}"/>
                </a:ext>
              </a:extLst>
            </p:cNvPr>
            <p:cNvSpPr/>
            <p:nvPr/>
          </p:nvSpPr>
          <p:spPr>
            <a:xfrm>
              <a:off x="9058469" y="4332343"/>
              <a:ext cx="543215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4.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2242044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xmlns="" id="{80D52E86-810E-4B50-96D9-6ECEA966B585}"/>
              </a:ext>
            </a:extLst>
          </p:cNvPr>
          <p:cNvSpPr txBox="1">
            <a:spLocks/>
          </p:cNvSpPr>
          <p:nvPr/>
        </p:nvSpPr>
        <p:spPr>
          <a:xfrm>
            <a:off x="987972" y="468043"/>
            <a:ext cx="10216055" cy="139997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dirty="0">
                <a:latin typeface="Comic Sans MS" panose="030F0702030302020204" pitchFamily="66" charset="0"/>
              </a:rPr>
              <a:t>Ak je na konci riadka málo miesta na napísanie celého slova, tak si slovo v mysli rozdelím. </a:t>
            </a: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xmlns="" id="{8857EAF8-F9B7-4962-A4A7-B02776FA08D6}"/>
              </a:ext>
            </a:extLst>
          </p:cNvPr>
          <p:cNvSpPr txBox="1">
            <a:spLocks/>
          </p:cNvSpPr>
          <p:nvPr/>
        </p:nvSpPr>
        <p:spPr>
          <a:xfrm>
            <a:off x="1566041" y="2294669"/>
            <a:ext cx="9338443" cy="89539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3600" b="1" u="sng" dirty="0">
                <a:solidFill>
                  <a:srgbClr val="FFC000"/>
                </a:solidFill>
                <a:latin typeface="Comic Sans MS" panose="030F0702030302020204" pitchFamily="66" charset="0"/>
              </a:rPr>
              <a:t>Slovo si rozdelím na slabiky.</a:t>
            </a:r>
          </a:p>
        </p:txBody>
      </p:sp>
    </p:spTree>
    <p:extLst>
      <p:ext uri="{BB962C8B-B14F-4D97-AF65-F5344CB8AC3E}">
        <p14:creationId xmlns:p14="http://schemas.microsoft.com/office/powerpoint/2010/main" xmlns="" val="13092014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52D8A89-AF91-44B8-8A04-7A21810B52EF}"/>
              </a:ext>
            </a:extLst>
          </p:cNvPr>
          <p:cNvSpPr txBox="1">
            <a:spLocks/>
          </p:cNvSpPr>
          <p:nvPr/>
        </p:nvSpPr>
        <p:spPr>
          <a:xfrm>
            <a:off x="987972" y="-38420"/>
            <a:ext cx="10216055" cy="9290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4000" b="1" dirty="0">
                <a:solidFill>
                  <a:srgbClr val="CC9B00"/>
                </a:solidFill>
                <a:latin typeface="Comic Sans MS" panose="030F0702030302020204" pitchFamily="66" charset="0"/>
              </a:rPr>
              <a:t>VIACSLABIČNÉ SLOVÁ</a:t>
            </a:r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xmlns="" id="{40F1BC9C-B0E3-4945-9FEF-8243F6B9C40E}"/>
              </a:ext>
            </a:extLst>
          </p:cNvPr>
          <p:cNvSpPr txBox="1">
            <a:spLocks/>
          </p:cNvSpPr>
          <p:nvPr/>
        </p:nvSpPr>
        <p:spPr>
          <a:xfrm>
            <a:off x="3806650" y="1533966"/>
            <a:ext cx="4690964" cy="1244264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sk-SK" sz="12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sk-SK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ma</a:t>
            </a:r>
            <a:r>
              <a:rPr lang="sk-SK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k-SK" sz="4400" b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te</a:t>
            </a:r>
            <a:r>
              <a:rPr lang="sk-SK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k-SK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ma</a:t>
            </a:r>
            <a:r>
              <a:rPr lang="sk-SK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k-SK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ti</a:t>
            </a:r>
            <a:r>
              <a:rPr lang="sk-SK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k-SK" sz="4400" b="1" dirty="0">
                <a:solidFill>
                  <a:schemeClr val="tx1"/>
                </a:solidFill>
                <a:latin typeface="Comic Sans MS" panose="030F0702030302020204" pitchFamily="66" charset="0"/>
              </a:rPr>
              <a:t>ka</a:t>
            </a:r>
          </a:p>
        </p:txBody>
      </p:sp>
      <p:cxnSp>
        <p:nvCxnSpPr>
          <p:cNvPr id="9" name="Rovná spojnica 8">
            <a:extLst>
              <a:ext uri="{FF2B5EF4-FFF2-40B4-BE49-F238E27FC236}">
                <a16:creationId xmlns:a16="http://schemas.microsoft.com/office/drawing/2014/main" xmlns="" id="{E475B795-75DA-42DD-8BB9-FF2FF98F9694}"/>
              </a:ext>
            </a:extLst>
          </p:cNvPr>
          <p:cNvCxnSpPr/>
          <p:nvPr/>
        </p:nvCxnSpPr>
        <p:spPr>
          <a:xfrm>
            <a:off x="5223645" y="1725747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Rovná spojnica 9">
            <a:extLst>
              <a:ext uri="{FF2B5EF4-FFF2-40B4-BE49-F238E27FC236}">
                <a16:creationId xmlns:a16="http://schemas.microsoft.com/office/drawing/2014/main" xmlns="" id="{21265768-D0E8-4282-9B94-D4B2A20DB0D9}"/>
              </a:ext>
            </a:extLst>
          </p:cNvPr>
          <p:cNvCxnSpPr/>
          <p:nvPr/>
        </p:nvCxnSpPr>
        <p:spPr>
          <a:xfrm>
            <a:off x="5943118" y="1725747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Rovná spojnica 10">
            <a:extLst>
              <a:ext uri="{FF2B5EF4-FFF2-40B4-BE49-F238E27FC236}">
                <a16:creationId xmlns:a16="http://schemas.microsoft.com/office/drawing/2014/main" xmlns="" id="{8C3DAA9A-8F93-4DC2-9FEE-0C9E3DA6E93B}"/>
              </a:ext>
            </a:extLst>
          </p:cNvPr>
          <p:cNvCxnSpPr/>
          <p:nvPr/>
        </p:nvCxnSpPr>
        <p:spPr>
          <a:xfrm>
            <a:off x="6726622" y="1725747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7" name="Skupina 16">
            <a:extLst>
              <a:ext uri="{FF2B5EF4-FFF2-40B4-BE49-F238E27FC236}">
                <a16:creationId xmlns:a16="http://schemas.microsoft.com/office/drawing/2014/main" xmlns="" id="{028A32C9-F6EA-4EF2-A574-B3D9DA3D7F1E}"/>
              </a:ext>
            </a:extLst>
          </p:cNvPr>
          <p:cNvGrpSpPr/>
          <p:nvPr/>
        </p:nvGrpSpPr>
        <p:grpSpPr>
          <a:xfrm>
            <a:off x="994959" y="2753737"/>
            <a:ext cx="2287803" cy="2144757"/>
            <a:chOff x="2061932" y="4313235"/>
            <a:chExt cx="2287803" cy="2144757"/>
          </a:xfrm>
        </p:grpSpPr>
        <p:sp>
          <p:nvSpPr>
            <p:cNvPr id="6" name="Podnadpis 2">
              <a:extLst>
                <a:ext uri="{FF2B5EF4-FFF2-40B4-BE49-F238E27FC236}">
                  <a16:creationId xmlns:a16="http://schemas.microsoft.com/office/drawing/2014/main" xmlns="" id="{952859C9-AB53-4824-A68A-408EB703547E}"/>
                </a:ext>
              </a:extLst>
            </p:cNvPr>
            <p:cNvSpPr txBox="1">
              <a:spLocks/>
            </p:cNvSpPr>
            <p:nvPr/>
          </p:nvSpPr>
          <p:spPr>
            <a:xfrm>
              <a:off x="2061932" y="4924026"/>
              <a:ext cx="2287803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ma- </a:t>
              </a:r>
            </a:p>
            <a:p>
              <a:pPr marL="0" indent="0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tematika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4" name="Obdĺžnik 13">
              <a:extLst>
                <a:ext uri="{FF2B5EF4-FFF2-40B4-BE49-F238E27FC236}">
                  <a16:creationId xmlns:a16="http://schemas.microsoft.com/office/drawing/2014/main" xmlns="" id="{19CE0CA5-CC58-4325-9DD2-5D532D8CD2FD}"/>
                </a:ext>
              </a:extLst>
            </p:cNvPr>
            <p:cNvSpPr/>
            <p:nvPr/>
          </p:nvSpPr>
          <p:spPr>
            <a:xfrm>
              <a:off x="2789302" y="4313235"/>
              <a:ext cx="930166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1.</a:t>
              </a:r>
            </a:p>
          </p:txBody>
        </p:sp>
      </p:grpSp>
      <p:grpSp>
        <p:nvGrpSpPr>
          <p:cNvPr id="18" name="Skupina 17">
            <a:extLst>
              <a:ext uri="{FF2B5EF4-FFF2-40B4-BE49-F238E27FC236}">
                <a16:creationId xmlns:a16="http://schemas.microsoft.com/office/drawing/2014/main" xmlns="" id="{000C46E9-F8B4-4AA2-B9B4-85B47D39634B}"/>
              </a:ext>
            </a:extLst>
          </p:cNvPr>
          <p:cNvGrpSpPr/>
          <p:nvPr/>
        </p:nvGrpSpPr>
        <p:grpSpPr>
          <a:xfrm>
            <a:off x="3282762" y="4287943"/>
            <a:ext cx="2446274" cy="2144277"/>
            <a:chOff x="4966138" y="4313715"/>
            <a:chExt cx="1760484" cy="2144277"/>
          </a:xfrm>
        </p:grpSpPr>
        <p:sp>
          <p:nvSpPr>
            <p:cNvPr id="12" name="Podnadpis 2">
              <a:extLst>
                <a:ext uri="{FF2B5EF4-FFF2-40B4-BE49-F238E27FC236}">
                  <a16:creationId xmlns:a16="http://schemas.microsoft.com/office/drawing/2014/main" xmlns="" id="{A3768718-008D-47F1-91EE-E97CDE1FCB86}"/>
                </a:ext>
              </a:extLst>
            </p:cNvPr>
            <p:cNvSpPr txBox="1">
              <a:spLocks/>
            </p:cNvSpPr>
            <p:nvPr/>
          </p:nvSpPr>
          <p:spPr>
            <a:xfrm>
              <a:off x="4966138" y="4924026"/>
              <a:ext cx="1760484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mate- </a:t>
              </a:r>
            </a:p>
            <a:p>
              <a:pPr marL="0" indent="0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matika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5" name="Obdĺžnik 14">
              <a:extLst>
                <a:ext uri="{FF2B5EF4-FFF2-40B4-BE49-F238E27FC236}">
                  <a16:creationId xmlns:a16="http://schemas.microsoft.com/office/drawing/2014/main" xmlns="" id="{050DD0B4-D6B3-473C-A08F-056BE204AF22}"/>
                </a:ext>
              </a:extLst>
            </p:cNvPr>
            <p:cNvSpPr/>
            <p:nvPr/>
          </p:nvSpPr>
          <p:spPr>
            <a:xfrm>
              <a:off x="5381297" y="4313715"/>
              <a:ext cx="930166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2.</a:t>
              </a:r>
            </a:p>
          </p:txBody>
        </p:sp>
      </p:grpSp>
      <p:grpSp>
        <p:nvGrpSpPr>
          <p:cNvPr id="19" name="Skupina 18">
            <a:extLst>
              <a:ext uri="{FF2B5EF4-FFF2-40B4-BE49-F238E27FC236}">
                <a16:creationId xmlns:a16="http://schemas.microsoft.com/office/drawing/2014/main" xmlns="" id="{8E22ECE9-307F-4E66-8268-CACA35609122}"/>
              </a:ext>
            </a:extLst>
          </p:cNvPr>
          <p:cNvGrpSpPr/>
          <p:nvPr/>
        </p:nvGrpSpPr>
        <p:grpSpPr>
          <a:xfrm>
            <a:off x="5729036" y="2833181"/>
            <a:ext cx="2498262" cy="2093224"/>
            <a:chOff x="8337661" y="4309945"/>
            <a:chExt cx="2073407" cy="2093224"/>
          </a:xfrm>
        </p:grpSpPr>
        <p:sp>
          <p:nvSpPr>
            <p:cNvPr id="13" name="Podnadpis 2">
              <a:extLst>
                <a:ext uri="{FF2B5EF4-FFF2-40B4-BE49-F238E27FC236}">
                  <a16:creationId xmlns:a16="http://schemas.microsoft.com/office/drawing/2014/main" xmlns="" id="{F4B9E93B-3E13-49FB-80DC-AA0A934F34DA}"/>
                </a:ext>
              </a:extLst>
            </p:cNvPr>
            <p:cNvSpPr txBox="1">
              <a:spLocks/>
            </p:cNvSpPr>
            <p:nvPr/>
          </p:nvSpPr>
          <p:spPr>
            <a:xfrm>
              <a:off x="8337661" y="4869203"/>
              <a:ext cx="2073407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matema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- </a:t>
              </a:r>
            </a:p>
            <a:p>
              <a:pPr marL="0" indent="0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tika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Obdĺžnik 15">
              <a:extLst>
                <a:ext uri="{FF2B5EF4-FFF2-40B4-BE49-F238E27FC236}">
                  <a16:creationId xmlns:a16="http://schemas.microsoft.com/office/drawing/2014/main" xmlns="" id="{53BB5921-BB5F-4FD3-A5EF-D12359AAAA1D}"/>
                </a:ext>
              </a:extLst>
            </p:cNvPr>
            <p:cNvSpPr/>
            <p:nvPr/>
          </p:nvSpPr>
          <p:spPr>
            <a:xfrm>
              <a:off x="9056559" y="4309945"/>
              <a:ext cx="793288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3.</a:t>
              </a:r>
            </a:p>
          </p:txBody>
        </p:sp>
      </p:grpSp>
      <p:cxnSp>
        <p:nvCxnSpPr>
          <p:cNvPr id="20" name="Rovná spojnica 19">
            <a:extLst>
              <a:ext uri="{FF2B5EF4-FFF2-40B4-BE49-F238E27FC236}">
                <a16:creationId xmlns:a16="http://schemas.microsoft.com/office/drawing/2014/main" xmlns="" id="{92EF0D83-9AF1-404A-9EC9-4B8AF66D75FB}"/>
              </a:ext>
            </a:extLst>
          </p:cNvPr>
          <p:cNvCxnSpPr/>
          <p:nvPr/>
        </p:nvCxnSpPr>
        <p:spPr>
          <a:xfrm>
            <a:off x="7291792" y="1725747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2" name="Skupina 21">
            <a:extLst>
              <a:ext uri="{FF2B5EF4-FFF2-40B4-BE49-F238E27FC236}">
                <a16:creationId xmlns:a16="http://schemas.microsoft.com/office/drawing/2014/main" xmlns="" id="{76FC73F9-88F9-42BE-A3A3-7E163FF8D109}"/>
              </a:ext>
            </a:extLst>
          </p:cNvPr>
          <p:cNvGrpSpPr/>
          <p:nvPr/>
        </p:nvGrpSpPr>
        <p:grpSpPr>
          <a:xfrm>
            <a:off x="8211957" y="4306571"/>
            <a:ext cx="2978928" cy="2125649"/>
            <a:chOff x="8449835" y="4332343"/>
            <a:chExt cx="1760484" cy="2125649"/>
          </a:xfrm>
        </p:grpSpPr>
        <p:sp>
          <p:nvSpPr>
            <p:cNvPr id="23" name="Podnadpis 2">
              <a:extLst>
                <a:ext uri="{FF2B5EF4-FFF2-40B4-BE49-F238E27FC236}">
                  <a16:creationId xmlns:a16="http://schemas.microsoft.com/office/drawing/2014/main" xmlns="" id="{885DC3F6-CD34-4620-8F78-1AE0BCDA00B0}"/>
                </a:ext>
              </a:extLst>
            </p:cNvPr>
            <p:cNvSpPr txBox="1">
              <a:spLocks/>
            </p:cNvSpPr>
            <p:nvPr/>
          </p:nvSpPr>
          <p:spPr>
            <a:xfrm>
              <a:off x="8449835" y="4924026"/>
              <a:ext cx="1760484" cy="1533966"/>
            </a:xfrm>
            <a:prstGeom prst="rect">
              <a:avLst/>
            </a:prstGeom>
            <a:ln w="63500">
              <a:solidFill>
                <a:schemeClr val="tx2">
                  <a:lumMod val="50000"/>
                  <a:lumOff val="50000"/>
                </a:schemeClr>
              </a:solidFill>
            </a:ln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8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Gill Sans MT" panose="020B0502020104020203" pitchFamily="34" charset="0"/>
                <a:buChar char="–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10000"/>
                </a:lnSpc>
                <a:spcBef>
                  <a:spcPts val="700"/>
                </a:spcBef>
                <a:buClr>
                  <a:schemeClr val="tx2"/>
                </a:buClr>
                <a:buFont typeface="Arial" panose="020B0604020202020204" pitchFamily="34" charset="0"/>
                <a:buChar char="•"/>
                <a:defRPr sz="1400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sz="1200" dirty="0">
                <a:latin typeface="Comic Sans MS" panose="030F0702030302020204" pitchFamily="66" charset="0"/>
              </a:endParaRPr>
            </a:p>
            <a:p>
              <a:pPr marL="0" indent="0" algn="r">
                <a:buNone/>
              </a:pPr>
              <a:r>
                <a:rPr lang="sk-SK" sz="3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matemati</a:t>
              </a: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- </a:t>
              </a:r>
            </a:p>
            <a:p>
              <a:pPr marL="0" indent="0">
                <a:buNone/>
              </a:pPr>
              <a:r>
                <a:rPr lang="sk-SK" sz="3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ka</a:t>
              </a:r>
              <a:endParaRPr lang="sk-SK" sz="60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4" name="Obdĺžnik 23">
              <a:extLst>
                <a:ext uri="{FF2B5EF4-FFF2-40B4-BE49-F238E27FC236}">
                  <a16:creationId xmlns:a16="http://schemas.microsoft.com/office/drawing/2014/main" xmlns="" id="{44D7C985-14B9-4526-931F-65639FDC9087}"/>
                </a:ext>
              </a:extLst>
            </p:cNvPr>
            <p:cNvSpPr/>
            <p:nvPr/>
          </p:nvSpPr>
          <p:spPr>
            <a:xfrm>
              <a:off x="9058469" y="4332343"/>
              <a:ext cx="543215" cy="607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sz="24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4.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20265202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xmlns="" id="{80D52E86-810E-4B50-96D9-6ECEA966B585}"/>
              </a:ext>
            </a:extLst>
          </p:cNvPr>
          <p:cNvSpPr txBox="1">
            <a:spLocks/>
          </p:cNvSpPr>
          <p:nvPr/>
        </p:nvSpPr>
        <p:spPr>
          <a:xfrm>
            <a:off x="987972" y="0"/>
            <a:ext cx="10216055" cy="139997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dirty="0">
                <a:latin typeface="Comic Sans MS" panose="030F0702030302020204" pitchFamily="66" charset="0"/>
              </a:rPr>
              <a:t>Ukážky vo vetách:</a:t>
            </a:r>
          </a:p>
        </p:txBody>
      </p:sp>
      <p:sp>
        <p:nvSpPr>
          <p:cNvPr id="7" name="Podnadpis 2">
            <a:extLst>
              <a:ext uri="{FF2B5EF4-FFF2-40B4-BE49-F238E27FC236}">
                <a16:creationId xmlns:a16="http://schemas.microsoft.com/office/drawing/2014/main" xmlns="" id="{57EF777D-4C76-477F-B2A5-133CB3BFD996}"/>
              </a:ext>
            </a:extLst>
          </p:cNvPr>
          <p:cNvSpPr txBox="1">
            <a:spLocks/>
          </p:cNvSpPr>
          <p:nvPr/>
        </p:nvSpPr>
        <p:spPr>
          <a:xfrm>
            <a:off x="1560787" y="1602224"/>
            <a:ext cx="8576443" cy="1385682"/>
          </a:xfrm>
          <a:prstGeom prst="rect">
            <a:avLst/>
          </a:prstGeom>
          <a:ln w="63500"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4500" b="1" dirty="0">
                <a:latin typeface="Comic Sans MS" panose="030F0702030302020204" pitchFamily="66" charset="0"/>
              </a:rPr>
              <a:t>Na obed sme dnes mali </a:t>
            </a:r>
            <a:r>
              <a:rPr lang="sk-SK" sz="4500" b="1" dirty="0" err="1">
                <a:latin typeface="Comic Sans MS" panose="030F0702030302020204" pitchFamily="66" charset="0"/>
              </a:rPr>
              <a:t>hovä</a:t>
            </a:r>
            <a:r>
              <a:rPr lang="sk-SK" sz="4500" b="1" dirty="0">
                <a:solidFill>
                  <a:srgbClr val="FF0000"/>
                </a:solidFill>
                <a:latin typeface="Comic Sans MS" panose="030F0702030302020204" pitchFamily="66" charset="0"/>
              </a:rPr>
              <a:t>-</a:t>
            </a:r>
          </a:p>
          <a:p>
            <a:pPr algn="l"/>
            <a:r>
              <a:rPr lang="sk-SK" sz="4500" b="1" dirty="0" err="1">
                <a:latin typeface="Comic Sans MS" panose="030F0702030302020204" pitchFamily="66" charset="0"/>
              </a:rPr>
              <a:t>dziu</a:t>
            </a:r>
            <a:r>
              <a:rPr lang="sk-SK" sz="4500" b="1" dirty="0">
                <a:latin typeface="Comic Sans MS" panose="030F0702030302020204" pitchFamily="66" charset="0"/>
              </a:rPr>
              <a:t> polievku. </a:t>
            </a:r>
            <a:endParaRPr lang="sk-SK" sz="45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xmlns="" id="{D36F8C1B-CD51-4DFD-80BB-C6EC7D59771A}"/>
              </a:ext>
            </a:extLst>
          </p:cNvPr>
          <p:cNvSpPr txBox="1">
            <a:spLocks/>
          </p:cNvSpPr>
          <p:nvPr/>
        </p:nvSpPr>
        <p:spPr>
          <a:xfrm>
            <a:off x="1560787" y="3190151"/>
            <a:ext cx="8576443" cy="1385682"/>
          </a:xfrm>
          <a:prstGeom prst="rect">
            <a:avLst/>
          </a:prstGeom>
          <a:ln w="63500"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4500" b="1" dirty="0">
                <a:latin typeface="Comic Sans MS" panose="030F0702030302020204" pitchFamily="66" charset="0"/>
              </a:rPr>
              <a:t>Druhým  jedlom  bol vypráža</a:t>
            </a:r>
            <a:r>
              <a:rPr lang="sk-SK" sz="4500" b="1" dirty="0">
                <a:solidFill>
                  <a:srgbClr val="FF0000"/>
                </a:solidFill>
                <a:latin typeface="Comic Sans MS" panose="030F0702030302020204" pitchFamily="66" charset="0"/>
              </a:rPr>
              <a:t>-</a:t>
            </a:r>
          </a:p>
          <a:p>
            <a:pPr algn="l"/>
            <a:r>
              <a:rPr lang="sk-SK" sz="4500" b="1" dirty="0" err="1">
                <a:latin typeface="Comic Sans MS" panose="030F0702030302020204" pitchFamily="66" charset="0"/>
              </a:rPr>
              <a:t>ný</a:t>
            </a:r>
            <a:r>
              <a:rPr lang="sk-SK" sz="4500" b="1" dirty="0">
                <a:latin typeface="Comic Sans MS" panose="030F0702030302020204" pitchFamily="66" charset="0"/>
              </a:rPr>
              <a:t> syr.</a:t>
            </a:r>
            <a:endParaRPr lang="sk-SK" sz="45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Podnadpis 2">
            <a:extLst>
              <a:ext uri="{FF2B5EF4-FFF2-40B4-BE49-F238E27FC236}">
                <a16:creationId xmlns:a16="http://schemas.microsoft.com/office/drawing/2014/main" xmlns="" id="{953ADD57-2446-4150-B88F-4223E3F4C670}"/>
              </a:ext>
            </a:extLst>
          </p:cNvPr>
          <p:cNvSpPr txBox="1">
            <a:spLocks/>
          </p:cNvSpPr>
          <p:nvPr/>
        </p:nvSpPr>
        <p:spPr>
          <a:xfrm>
            <a:off x="1560787" y="4778078"/>
            <a:ext cx="8576443" cy="1385682"/>
          </a:xfrm>
          <a:prstGeom prst="rect">
            <a:avLst/>
          </a:prstGeom>
          <a:ln w="63500"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4400" b="1" dirty="0">
                <a:latin typeface="Comic Sans MS" panose="030F0702030302020204" pitchFamily="66" charset="0"/>
              </a:rPr>
              <a:t>Ako dezert</a:t>
            </a:r>
            <a:r>
              <a:rPr lang="sk-SK" sz="3600" b="1" dirty="0">
                <a:latin typeface="Comic Sans MS" panose="030F0702030302020204" pitchFamily="66" charset="0"/>
              </a:rPr>
              <a:t> </a:t>
            </a:r>
            <a:r>
              <a:rPr lang="sk-SK" sz="4400" b="1" dirty="0">
                <a:latin typeface="Comic Sans MS" panose="030F0702030302020204" pitchFamily="66" charset="0"/>
              </a:rPr>
              <a:t>sme</a:t>
            </a:r>
            <a:r>
              <a:rPr lang="sk-SK" sz="3600" b="1" dirty="0">
                <a:latin typeface="Comic Sans MS" panose="030F0702030302020204" pitchFamily="66" charset="0"/>
              </a:rPr>
              <a:t> </a:t>
            </a:r>
            <a:r>
              <a:rPr lang="sk-SK" sz="4400" b="1" dirty="0">
                <a:latin typeface="Comic Sans MS" panose="030F0702030302020204" pitchFamily="66" charset="0"/>
              </a:rPr>
              <a:t>mali i </a:t>
            </a:r>
            <a:r>
              <a:rPr lang="sk-SK" sz="4400" b="1" dirty="0" err="1">
                <a:latin typeface="Comic Sans MS" panose="030F0702030302020204" pitchFamily="66" charset="0"/>
              </a:rPr>
              <a:t>nugeto</a:t>
            </a:r>
            <a:r>
              <a:rPr lang="sk-SK" sz="4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-</a:t>
            </a:r>
            <a:r>
              <a:rPr lang="sk-SK" sz="4400" b="1" dirty="0">
                <a:latin typeface="Comic Sans MS" panose="030F0702030302020204" pitchFamily="66" charset="0"/>
              </a:rPr>
              <a:t> </a:t>
            </a:r>
            <a:r>
              <a:rPr lang="sk-SK" sz="4400" b="1" dirty="0" err="1">
                <a:latin typeface="Comic Sans MS" panose="030F0702030302020204" pitchFamily="66" charset="0"/>
              </a:rPr>
              <a:t>vé</a:t>
            </a:r>
            <a:r>
              <a:rPr lang="sk-SK" sz="4400" b="1" dirty="0">
                <a:latin typeface="Comic Sans MS" panose="030F0702030302020204" pitchFamily="66" charset="0"/>
              </a:rPr>
              <a:t> palacinky.</a:t>
            </a:r>
            <a:endParaRPr lang="sk-SK" sz="4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57635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xmlns="" id="{80D52E86-810E-4B50-96D9-6ECEA966B585}"/>
              </a:ext>
            </a:extLst>
          </p:cNvPr>
          <p:cNvSpPr txBox="1">
            <a:spLocks/>
          </p:cNvSpPr>
          <p:nvPr/>
        </p:nvSpPr>
        <p:spPr>
          <a:xfrm>
            <a:off x="987972" y="468044"/>
            <a:ext cx="10741573" cy="8954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4800" dirty="0">
                <a:latin typeface="Comic Sans MS" panose="030F0702030302020204" pitchFamily="66" charset="0"/>
              </a:rPr>
              <a:t>VIAC SPOLUHLÁSOK ZA SEBOU </a:t>
            </a: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xmlns="" id="{8857EAF8-F9B7-4962-A4A7-B02776FA08D6}"/>
              </a:ext>
            </a:extLst>
          </p:cNvPr>
          <p:cNvSpPr txBox="1">
            <a:spLocks/>
          </p:cNvSpPr>
          <p:nvPr/>
        </p:nvSpPr>
        <p:spPr>
          <a:xfrm>
            <a:off x="1613337" y="1683049"/>
            <a:ext cx="9338443" cy="89539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3600" b="1" u="sng" dirty="0">
                <a:solidFill>
                  <a:schemeClr val="tx1"/>
                </a:solidFill>
                <a:latin typeface="Comic Sans MS" panose="030F0702030302020204" pitchFamily="66" charset="0"/>
              </a:rPr>
              <a:t>Slovo si rozdelíme na slabiky.</a:t>
            </a:r>
          </a:p>
        </p:txBody>
      </p:sp>
      <p:sp>
        <p:nvSpPr>
          <p:cNvPr id="6" name="Podnadpis 2">
            <a:extLst>
              <a:ext uri="{FF2B5EF4-FFF2-40B4-BE49-F238E27FC236}">
                <a16:creationId xmlns:a16="http://schemas.microsoft.com/office/drawing/2014/main" xmlns="" id="{DE6B9D91-3DD8-4474-94AB-3BE57C609BD4}"/>
              </a:ext>
            </a:extLst>
          </p:cNvPr>
          <p:cNvSpPr txBox="1">
            <a:spLocks/>
          </p:cNvSpPr>
          <p:nvPr/>
        </p:nvSpPr>
        <p:spPr>
          <a:xfrm>
            <a:off x="987972" y="2578448"/>
            <a:ext cx="10589174" cy="13129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Za </a:t>
            </a:r>
            <a:r>
              <a:rPr lang="sk-SK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prvou spoluhláskou </a:t>
            </a:r>
            <a:r>
              <a:rPr lang="sk-SK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napíšeme spojovník a zvyšok napíšem do ďalšieho riadka. </a:t>
            </a: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xmlns="" id="{D8551B3F-EF63-481A-B1C6-24DBF3350E99}"/>
              </a:ext>
            </a:extLst>
          </p:cNvPr>
          <p:cNvSpPr txBox="1">
            <a:spLocks/>
          </p:cNvSpPr>
          <p:nvPr/>
        </p:nvSpPr>
        <p:spPr>
          <a:xfrm>
            <a:off x="1424153" y="4075698"/>
            <a:ext cx="1776247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49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ma</a:t>
            </a:r>
            <a:r>
              <a:rPr lang="sk-SK" sz="4900" b="1" cap="none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</a:t>
            </a:r>
            <a:r>
              <a:rPr lang="sk-SK" sz="49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4900" b="1" cap="none" dirty="0" err="1">
                <a:solidFill>
                  <a:srgbClr val="FF0000"/>
                </a:solidFill>
                <a:latin typeface="Comic Sans MS" panose="030F0702030302020204" pitchFamily="66" charset="0"/>
              </a:rPr>
              <a:t>l</a:t>
            </a:r>
            <a:r>
              <a:rPr lang="sk-SK" sz="49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o</a:t>
            </a:r>
            <a:endParaRPr lang="sk-SK" sz="4900" b="1" cap="none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xmlns="" id="{F3D7BF09-E629-482C-9F3C-2F2D2303FAA1}"/>
              </a:ext>
            </a:extLst>
          </p:cNvPr>
          <p:cNvSpPr txBox="1">
            <a:spLocks/>
          </p:cNvSpPr>
          <p:nvPr/>
        </p:nvSpPr>
        <p:spPr>
          <a:xfrm>
            <a:off x="3965029" y="4075697"/>
            <a:ext cx="1776247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48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ku</a:t>
            </a:r>
            <a:r>
              <a:rPr lang="sk-SK" sz="4800" b="1" cap="none" dirty="0" err="1">
                <a:solidFill>
                  <a:srgbClr val="FF0000"/>
                </a:solidFill>
                <a:latin typeface="Comic Sans MS" panose="030F0702030302020204" pitchFamily="66" charset="0"/>
              </a:rPr>
              <a:t>r</a:t>
            </a:r>
            <a:r>
              <a:rPr lang="sk-SK" sz="48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4800" b="1" cap="none" dirty="0" err="1">
                <a:solidFill>
                  <a:srgbClr val="FF0000"/>
                </a:solidFill>
                <a:latin typeface="Comic Sans MS" panose="030F0702030302020204" pitchFamily="66" charset="0"/>
              </a:rPr>
              <a:t>č</a:t>
            </a:r>
            <a:r>
              <a:rPr lang="sk-SK" sz="48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  <a:endParaRPr lang="sk-SK" sz="4800" b="1" cap="none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xmlns="" id="{2F68212F-C33B-4F0E-9F86-4F8F2AF385F9}"/>
              </a:ext>
            </a:extLst>
          </p:cNvPr>
          <p:cNvSpPr txBox="1">
            <a:spLocks/>
          </p:cNvSpPr>
          <p:nvPr/>
        </p:nvSpPr>
        <p:spPr>
          <a:xfrm>
            <a:off x="6458608" y="4085509"/>
            <a:ext cx="1776247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48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ma</a:t>
            </a:r>
            <a:r>
              <a:rPr lang="sk-SK" sz="4800" b="1" cap="none" dirty="0" err="1">
                <a:solidFill>
                  <a:srgbClr val="FF0000"/>
                </a:solidFill>
                <a:latin typeface="Comic Sans MS" panose="030F0702030302020204" pitchFamily="66" charset="0"/>
              </a:rPr>
              <a:t>č</a:t>
            </a:r>
            <a:r>
              <a:rPr lang="sk-SK" sz="48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4800" b="1" cap="none" dirty="0">
                <a:solidFill>
                  <a:srgbClr val="FF0000"/>
                </a:solidFill>
                <a:latin typeface="Comic Sans MS" panose="030F0702030302020204" pitchFamily="66" charset="0"/>
              </a:rPr>
              <a:t>k</a:t>
            </a:r>
            <a:r>
              <a:rPr lang="sk-SK" sz="48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xmlns="" id="{058C769E-AC1F-4A59-8EF9-EADB0B8950AC}"/>
              </a:ext>
            </a:extLst>
          </p:cNvPr>
          <p:cNvSpPr txBox="1">
            <a:spLocks/>
          </p:cNvSpPr>
          <p:nvPr/>
        </p:nvSpPr>
        <p:spPr>
          <a:xfrm>
            <a:off x="8999484" y="4085509"/>
            <a:ext cx="1776247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48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pá</a:t>
            </a:r>
            <a:r>
              <a:rPr lang="sk-SK" sz="4800" b="1" cap="none" dirty="0">
                <a:solidFill>
                  <a:srgbClr val="FF0000"/>
                </a:solidFill>
                <a:latin typeface="Comic Sans MS" panose="030F0702030302020204" pitchFamily="66" charset="0"/>
              </a:rPr>
              <a:t>s</a:t>
            </a:r>
            <a:r>
              <a:rPr lang="sk-SK" sz="48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4800" b="1" cap="none" dirty="0">
                <a:solidFill>
                  <a:srgbClr val="FF0000"/>
                </a:solidFill>
                <a:latin typeface="Comic Sans MS" panose="030F0702030302020204" pitchFamily="66" charset="0"/>
              </a:rPr>
              <a:t>k</a:t>
            </a:r>
            <a:r>
              <a:rPr lang="sk-SK" sz="48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xmlns="" val="14317932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xmlns="" id="{8857EAF8-F9B7-4962-A4A7-B02776FA08D6}"/>
              </a:ext>
            </a:extLst>
          </p:cNvPr>
          <p:cNvSpPr txBox="1">
            <a:spLocks/>
          </p:cNvSpPr>
          <p:nvPr/>
        </p:nvSpPr>
        <p:spPr>
          <a:xfrm>
            <a:off x="1613339" y="1017661"/>
            <a:ext cx="2312275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60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lá</a:t>
            </a:r>
            <a:r>
              <a:rPr lang="sk-SK" sz="6000" b="1" cap="none" dirty="0">
                <a:solidFill>
                  <a:srgbClr val="FF0000"/>
                </a:solidFill>
                <a:latin typeface="Comic Sans MS" panose="030F0702030302020204" pitchFamily="66" charset="0"/>
              </a:rPr>
              <a:t>s</a:t>
            </a:r>
            <a:r>
              <a:rPr lang="sk-SK" sz="60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6000" b="1" cap="none" dirty="0">
                <a:solidFill>
                  <a:srgbClr val="FF0000"/>
                </a:solidFill>
                <a:latin typeface="Comic Sans MS" panose="030F0702030302020204" pitchFamily="66" charset="0"/>
              </a:rPr>
              <a:t>k</a:t>
            </a:r>
            <a:r>
              <a:rPr lang="sk-SK" sz="60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15" name="Nadpis 1">
            <a:extLst>
              <a:ext uri="{FF2B5EF4-FFF2-40B4-BE49-F238E27FC236}">
                <a16:creationId xmlns:a16="http://schemas.microsoft.com/office/drawing/2014/main" xmlns="" id="{E381A17A-4752-4911-B074-F7A33D95D791}"/>
              </a:ext>
            </a:extLst>
          </p:cNvPr>
          <p:cNvSpPr txBox="1">
            <a:spLocks/>
          </p:cNvSpPr>
          <p:nvPr/>
        </p:nvSpPr>
        <p:spPr>
          <a:xfrm>
            <a:off x="4939862" y="1017661"/>
            <a:ext cx="2312275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60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ro</a:t>
            </a:r>
            <a:r>
              <a:rPr lang="sk-SK" sz="6000" b="1" cap="none" dirty="0" err="1">
                <a:solidFill>
                  <a:srgbClr val="FF0000"/>
                </a:solidFill>
                <a:latin typeface="Comic Sans MS" panose="030F0702030302020204" pitchFamily="66" charset="0"/>
              </a:rPr>
              <a:t>č</a:t>
            </a:r>
            <a:r>
              <a:rPr lang="sk-SK" sz="60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6000" b="1" cap="none" dirty="0" err="1">
                <a:solidFill>
                  <a:srgbClr val="FF0000"/>
                </a:solidFill>
                <a:latin typeface="Comic Sans MS" panose="030F0702030302020204" pitchFamily="66" charset="0"/>
              </a:rPr>
              <a:t>ný</a:t>
            </a:r>
            <a:endParaRPr lang="sk-SK" sz="6000" b="1" cap="none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Nadpis 1">
            <a:extLst>
              <a:ext uri="{FF2B5EF4-FFF2-40B4-BE49-F238E27FC236}">
                <a16:creationId xmlns:a16="http://schemas.microsoft.com/office/drawing/2014/main" xmlns="" id="{BF0DD7F5-6F4A-4671-9580-3DC17BCFBEDE}"/>
              </a:ext>
            </a:extLst>
          </p:cNvPr>
          <p:cNvSpPr txBox="1">
            <a:spLocks/>
          </p:cNvSpPr>
          <p:nvPr/>
        </p:nvSpPr>
        <p:spPr>
          <a:xfrm>
            <a:off x="8266386" y="1042094"/>
            <a:ext cx="2312275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60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za</a:t>
            </a:r>
            <a:r>
              <a:rPr lang="sk-SK" sz="6000" b="1" cap="none" dirty="0" err="1">
                <a:solidFill>
                  <a:srgbClr val="FF0000"/>
                </a:solidFill>
                <a:latin typeface="Comic Sans MS" panose="030F0702030302020204" pitchFamily="66" charset="0"/>
              </a:rPr>
              <a:t>j</a:t>
            </a:r>
            <a:r>
              <a:rPr lang="sk-SK" sz="60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6000" b="1" cap="none" dirty="0" err="1">
                <a:solidFill>
                  <a:srgbClr val="FF0000"/>
                </a:solidFill>
                <a:latin typeface="Comic Sans MS" panose="030F0702030302020204" pitchFamily="66" charset="0"/>
              </a:rPr>
              <a:t>k</a:t>
            </a:r>
            <a:r>
              <a:rPr lang="sk-SK" sz="60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o</a:t>
            </a:r>
            <a:endParaRPr lang="sk-SK" sz="6000" b="1" cap="none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60820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xmlns="" id="{8857EAF8-F9B7-4962-A4A7-B02776FA08D6}"/>
              </a:ext>
            </a:extLst>
          </p:cNvPr>
          <p:cNvSpPr txBox="1">
            <a:spLocks/>
          </p:cNvSpPr>
          <p:nvPr/>
        </p:nvSpPr>
        <p:spPr>
          <a:xfrm>
            <a:off x="1613339" y="1017661"/>
            <a:ext cx="2312275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60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lá</a:t>
            </a:r>
            <a:r>
              <a:rPr lang="sk-SK" sz="6000" b="1" cap="none" dirty="0">
                <a:solidFill>
                  <a:srgbClr val="FF0000"/>
                </a:solidFill>
                <a:latin typeface="Comic Sans MS" panose="030F0702030302020204" pitchFamily="66" charset="0"/>
              </a:rPr>
              <a:t>s</a:t>
            </a:r>
            <a:r>
              <a:rPr lang="sk-SK" sz="60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6000" b="1" cap="none" dirty="0">
                <a:solidFill>
                  <a:srgbClr val="FF0000"/>
                </a:solidFill>
                <a:latin typeface="Comic Sans MS" panose="030F0702030302020204" pitchFamily="66" charset="0"/>
              </a:rPr>
              <a:t>k</a:t>
            </a:r>
            <a:r>
              <a:rPr lang="sk-SK" sz="60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15" name="Nadpis 1">
            <a:extLst>
              <a:ext uri="{FF2B5EF4-FFF2-40B4-BE49-F238E27FC236}">
                <a16:creationId xmlns:a16="http://schemas.microsoft.com/office/drawing/2014/main" xmlns="" id="{E381A17A-4752-4911-B074-F7A33D95D791}"/>
              </a:ext>
            </a:extLst>
          </p:cNvPr>
          <p:cNvSpPr txBox="1">
            <a:spLocks/>
          </p:cNvSpPr>
          <p:nvPr/>
        </p:nvSpPr>
        <p:spPr>
          <a:xfrm>
            <a:off x="4939862" y="1017661"/>
            <a:ext cx="2312275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60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ro</a:t>
            </a:r>
            <a:r>
              <a:rPr lang="sk-SK" sz="6000" b="1" cap="none" dirty="0" err="1">
                <a:solidFill>
                  <a:srgbClr val="FF0000"/>
                </a:solidFill>
                <a:latin typeface="Comic Sans MS" panose="030F0702030302020204" pitchFamily="66" charset="0"/>
              </a:rPr>
              <a:t>č</a:t>
            </a:r>
            <a:r>
              <a:rPr lang="sk-SK" sz="60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6000" b="1" cap="none" dirty="0" err="1">
                <a:solidFill>
                  <a:srgbClr val="FF0000"/>
                </a:solidFill>
                <a:latin typeface="Comic Sans MS" panose="030F0702030302020204" pitchFamily="66" charset="0"/>
              </a:rPr>
              <a:t>ný</a:t>
            </a:r>
            <a:endParaRPr lang="sk-SK" sz="6000" b="1" cap="none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Nadpis 1">
            <a:extLst>
              <a:ext uri="{FF2B5EF4-FFF2-40B4-BE49-F238E27FC236}">
                <a16:creationId xmlns:a16="http://schemas.microsoft.com/office/drawing/2014/main" xmlns="" id="{BF0DD7F5-6F4A-4671-9580-3DC17BCFBEDE}"/>
              </a:ext>
            </a:extLst>
          </p:cNvPr>
          <p:cNvSpPr txBox="1">
            <a:spLocks/>
          </p:cNvSpPr>
          <p:nvPr/>
        </p:nvSpPr>
        <p:spPr>
          <a:xfrm>
            <a:off x="8266386" y="1042094"/>
            <a:ext cx="2312275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60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za</a:t>
            </a:r>
            <a:r>
              <a:rPr lang="sk-SK" sz="6000" b="1" cap="none" dirty="0" err="1">
                <a:solidFill>
                  <a:srgbClr val="FF0000"/>
                </a:solidFill>
                <a:latin typeface="Comic Sans MS" panose="030F0702030302020204" pitchFamily="66" charset="0"/>
              </a:rPr>
              <a:t>j</a:t>
            </a:r>
            <a:r>
              <a:rPr lang="sk-SK" sz="60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6000" b="1" cap="none" dirty="0" err="1">
                <a:solidFill>
                  <a:srgbClr val="FF0000"/>
                </a:solidFill>
                <a:latin typeface="Comic Sans MS" panose="030F0702030302020204" pitchFamily="66" charset="0"/>
              </a:rPr>
              <a:t>k</a:t>
            </a:r>
            <a:r>
              <a:rPr lang="sk-SK" sz="60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o</a:t>
            </a:r>
            <a:endParaRPr lang="sk-SK" sz="6000" b="1" cap="none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xmlns="" id="{D0181E45-2F3F-4EB2-814D-C88F9EE8A599}"/>
              </a:ext>
            </a:extLst>
          </p:cNvPr>
          <p:cNvSpPr txBox="1">
            <a:spLocks/>
          </p:cNvSpPr>
          <p:nvPr/>
        </p:nvSpPr>
        <p:spPr>
          <a:xfrm>
            <a:off x="1613339" y="3776626"/>
            <a:ext cx="2312275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60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se</a:t>
            </a:r>
            <a:r>
              <a:rPr lang="sk-SK" sz="6000" b="1" cap="none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</a:t>
            </a:r>
            <a:r>
              <a:rPr lang="sk-SK" sz="60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6000" b="1" cap="none" dirty="0" err="1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sk-SK" sz="60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ra</a:t>
            </a:r>
            <a:endParaRPr lang="sk-SK" sz="6000" b="1" cap="none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Nadpis 1">
            <a:extLst>
              <a:ext uri="{FF2B5EF4-FFF2-40B4-BE49-F238E27FC236}">
                <a16:creationId xmlns:a16="http://schemas.microsoft.com/office/drawing/2014/main" xmlns="" id="{127CE1CF-20FD-4743-86F6-643B1546EA8C}"/>
              </a:ext>
            </a:extLst>
          </p:cNvPr>
          <p:cNvSpPr txBox="1">
            <a:spLocks/>
          </p:cNvSpPr>
          <p:nvPr/>
        </p:nvSpPr>
        <p:spPr>
          <a:xfrm>
            <a:off x="4939862" y="3776626"/>
            <a:ext cx="2312275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60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ka</a:t>
            </a:r>
            <a:r>
              <a:rPr lang="sk-SK" sz="6000" b="1" cap="none" dirty="0" err="1">
                <a:solidFill>
                  <a:srgbClr val="FF0000"/>
                </a:solidFill>
                <a:latin typeface="Comic Sans MS" panose="030F0702030302020204" pitchFamily="66" charset="0"/>
              </a:rPr>
              <a:t>č</a:t>
            </a:r>
            <a:r>
              <a:rPr lang="sk-SK" sz="60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6000" b="1" cap="none" dirty="0">
                <a:solidFill>
                  <a:srgbClr val="FF0000"/>
                </a:solidFill>
                <a:latin typeface="Comic Sans MS" panose="030F0702030302020204" pitchFamily="66" charset="0"/>
              </a:rPr>
              <a:t>k</a:t>
            </a:r>
            <a:r>
              <a:rPr lang="sk-SK" sz="60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19" name="Nadpis 1">
            <a:extLst>
              <a:ext uri="{FF2B5EF4-FFF2-40B4-BE49-F238E27FC236}">
                <a16:creationId xmlns:a16="http://schemas.microsoft.com/office/drawing/2014/main" xmlns="" id="{AF047717-99A5-4C24-8CF0-30C8D984F5D5}"/>
              </a:ext>
            </a:extLst>
          </p:cNvPr>
          <p:cNvSpPr txBox="1">
            <a:spLocks/>
          </p:cNvSpPr>
          <p:nvPr/>
        </p:nvSpPr>
        <p:spPr>
          <a:xfrm>
            <a:off x="8266385" y="3776626"/>
            <a:ext cx="2312275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60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mi</a:t>
            </a:r>
            <a:r>
              <a:rPr lang="sk-SK" sz="6000" b="1" cap="none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</a:t>
            </a:r>
            <a:r>
              <a:rPr lang="sk-SK" sz="60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6000" b="1" cap="none" dirty="0">
                <a:solidFill>
                  <a:srgbClr val="FF0000"/>
                </a:solidFill>
                <a:latin typeface="Comic Sans MS" panose="030F0702030302020204" pitchFamily="66" charset="0"/>
              </a:rPr>
              <a:t>k</a:t>
            </a:r>
            <a:r>
              <a:rPr lang="sk-SK" sz="60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xmlns="" val="20526565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xmlns="" id="{80D52E86-810E-4B50-96D9-6ECEA966B585}"/>
              </a:ext>
            </a:extLst>
          </p:cNvPr>
          <p:cNvSpPr txBox="1">
            <a:spLocks/>
          </p:cNvSpPr>
          <p:nvPr/>
        </p:nvSpPr>
        <p:spPr>
          <a:xfrm>
            <a:off x="987972" y="468044"/>
            <a:ext cx="10741573" cy="8954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4800" dirty="0">
                <a:latin typeface="Comic Sans MS" panose="030F0702030302020204" pitchFamily="66" charset="0"/>
              </a:rPr>
              <a:t>DVOJHLÁSKY V SLABIKE </a:t>
            </a: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xmlns="" id="{8857EAF8-F9B7-4962-A4A7-B02776FA08D6}"/>
              </a:ext>
            </a:extLst>
          </p:cNvPr>
          <p:cNvSpPr txBox="1">
            <a:spLocks/>
          </p:cNvSpPr>
          <p:nvPr/>
        </p:nvSpPr>
        <p:spPr>
          <a:xfrm>
            <a:off x="1573925" y="1523246"/>
            <a:ext cx="9769366" cy="89539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3600" b="1" u="sng" dirty="0" err="1">
                <a:solidFill>
                  <a:srgbClr val="FF0000"/>
                </a:solidFill>
                <a:latin typeface="Comic Sans MS" panose="030F0702030302020204" pitchFamily="66" charset="0"/>
              </a:rPr>
              <a:t>DVOJHLásky</a:t>
            </a:r>
            <a:r>
              <a:rPr lang="sk-SK" sz="36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 nikdy nerozdeľujeme </a:t>
            </a:r>
            <a:r>
              <a:rPr lang="sk-SK" sz="60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!</a:t>
            </a:r>
          </a:p>
        </p:txBody>
      </p:sp>
      <p:sp>
        <p:nvSpPr>
          <p:cNvPr id="6" name="Podnadpis 2">
            <a:extLst>
              <a:ext uri="{FF2B5EF4-FFF2-40B4-BE49-F238E27FC236}">
                <a16:creationId xmlns:a16="http://schemas.microsoft.com/office/drawing/2014/main" xmlns="" id="{DE6B9D91-3DD8-4474-94AB-3BE57C609BD4}"/>
              </a:ext>
            </a:extLst>
          </p:cNvPr>
          <p:cNvSpPr txBox="1">
            <a:spLocks/>
          </p:cNvSpPr>
          <p:nvPr/>
        </p:nvSpPr>
        <p:spPr>
          <a:xfrm>
            <a:off x="987972" y="2578448"/>
            <a:ext cx="10589174" cy="8505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Slová s nimi rozdeľujeme rovnako:</a:t>
            </a: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xmlns="" id="{D8551B3F-EF63-481A-B1C6-24DBF3350E99}"/>
              </a:ext>
            </a:extLst>
          </p:cNvPr>
          <p:cNvSpPr txBox="1">
            <a:spLocks/>
          </p:cNvSpPr>
          <p:nvPr/>
        </p:nvSpPr>
        <p:spPr>
          <a:xfrm>
            <a:off x="1192924" y="4085509"/>
            <a:ext cx="2044261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49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p</a:t>
            </a:r>
            <a:r>
              <a:rPr lang="sk-SK" sz="4900" b="1" cap="none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ie</a:t>
            </a:r>
            <a:r>
              <a:rPr lang="sk-SK" sz="49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49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sok</a:t>
            </a:r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xmlns="" id="{F3D7BF09-E629-482C-9F3C-2F2D2303FAA1}"/>
              </a:ext>
            </a:extLst>
          </p:cNvPr>
          <p:cNvSpPr txBox="1">
            <a:spLocks/>
          </p:cNvSpPr>
          <p:nvPr/>
        </p:nvSpPr>
        <p:spPr>
          <a:xfrm>
            <a:off x="3724604" y="4085508"/>
            <a:ext cx="2246585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48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kr</a:t>
            </a:r>
            <a:r>
              <a:rPr lang="sk-SK" sz="4800" b="1" cap="none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ie</a:t>
            </a:r>
            <a:r>
              <a:rPr lang="sk-SK" sz="48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48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da</a:t>
            </a: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xmlns="" id="{2F68212F-C33B-4F0E-9F86-4F8F2AF385F9}"/>
              </a:ext>
            </a:extLst>
          </p:cNvPr>
          <p:cNvSpPr txBox="1">
            <a:spLocks/>
          </p:cNvSpPr>
          <p:nvPr/>
        </p:nvSpPr>
        <p:spPr>
          <a:xfrm>
            <a:off x="6458608" y="4085509"/>
            <a:ext cx="2246585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48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v</a:t>
            </a:r>
            <a:r>
              <a:rPr lang="sk-SK" sz="4800" b="1" cap="none" dirty="0">
                <a:solidFill>
                  <a:srgbClr val="FF0000"/>
                </a:solidFill>
                <a:latin typeface="Comic Sans MS" panose="030F0702030302020204" pitchFamily="66" charset="0"/>
              </a:rPr>
              <a:t>ie</a:t>
            </a:r>
            <a:r>
              <a:rPr lang="sk-SK" sz="48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48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tor</a:t>
            </a:r>
            <a:endParaRPr lang="sk-SK" sz="4800" b="1" cap="none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xmlns="" id="{058C769E-AC1F-4A59-8EF9-EADB0B8950AC}"/>
              </a:ext>
            </a:extLst>
          </p:cNvPr>
          <p:cNvSpPr txBox="1">
            <a:spLocks/>
          </p:cNvSpPr>
          <p:nvPr/>
        </p:nvSpPr>
        <p:spPr>
          <a:xfrm>
            <a:off x="9222829" y="4085508"/>
            <a:ext cx="2246585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48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ml</a:t>
            </a:r>
            <a:r>
              <a:rPr lang="sk-SK" sz="4800" b="1" cap="none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ie</a:t>
            </a:r>
            <a:r>
              <a:rPr lang="sk-SK" sz="48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48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ko</a:t>
            </a:r>
            <a:endParaRPr lang="sk-SK" sz="4800" b="1" cap="none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566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xmlns="" id="{80D52E86-810E-4B50-96D9-6ECEA966B585}"/>
              </a:ext>
            </a:extLst>
          </p:cNvPr>
          <p:cNvSpPr txBox="1">
            <a:spLocks/>
          </p:cNvSpPr>
          <p:nvPr/>
        </p:nvSpPr>
        <p:spPr>
          <a:xfrm>
            <a:off x="987972" y="468044"/>
            <a:ext cx="10741573" cy="8954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4800" dirty="0">
                <a:latin typeface="Comic Sans MS" panose="030F0702030302020204" pitchFamily="66" charset="0"/>
              </a:rPr>
              <a:t>CH, DZ, DŽ V SLABIKE </a:t>
            </a: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xmlns="" id="{8857EAF8-F9B7-4962-A4A7-B02776FA08D6}"/>
              </a:ext>
            </a:extLst>
          </p:cNvPr>
          <p:cNvSpPr txBox="1">
            <a:spLocks/>
          </p:cNvSpPr>
          <p:nvPr/>
        </p:nvSpPr>
        <p:spPr>
          <a:xfrm>
            <a:off x="1573925" y="1523246"/>
            <a:ext cx="9769366" cy="89539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36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CH, DZ, DŽ taktiež nedelíme </a:t>
            </a:r>
            <a:r>
              <a:rPr lang="sk-SK" sz="60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!</a:t>
            </a: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xmlns="" id="{D8551B3F-EF63-481A-B1C6-24DBF3350E99}"/>
              </a:ext>
            </a:extLst>
          </p:cNvPr>
          <p:cNvSpPr txBox="1">
            <a:spLocks/>
          </p:cNvSpPr>
          <p:nvPr/>
        </p:nvSpPr>
        <p:spPr>
          <a:xfrm>
            <a:off x="1192924" y="3136249"/>
            <a:ext cx="2044261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49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bru</a:t>
            </a:r>
            <a:r>
              <a:rPr lang="sk-SK" sz="49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49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cho</a:t>
            </a:r>
            <a:endParaRPr lang="sk-SK" sz="4900" b="1" cap="none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xmlns="" id="{F3D7BF09-E629-482C-9F3C-2F2D2303FAA1}"/>
              </a:ext>
            </a:extLst>
          </p:cNvPr>
          <p:cNvSpPr txBox="1">
            <a:spLocks/>
          </p:cNvSpPr>
          <p:nvPr/>
        </p:nvSpPr>
        <p:spPr>
          <a:xfrm>
            <a:off x="3724604" y="4085508"/>
            <a:ext cx="2246585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48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u-</a:t>
            </a:r>
          </a:p>
          <a:p>
            <a:r>
              <a:rPr lang="sk-SK" sz="48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cho</a:t>
            </a:r>
            <a:endParaRPr lang="sk-SK" sz="4800" b="1" cap="none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xmlns="" id="{2F68212F-C33B-4F0E-9F86-4F8F2AF385F9}"/>
              </a:ext>
            </a:extLst>
          </p:cNvPr>
          <p:cNvSpPr txBox="1">
            <a:spLocks/>
          </p:cNvSpPr>
          <p:nvPr/>
        </p:nvSpPr>
        <p:spPr>
          <a:xfrm>
            <a:off x="9096706" y="4085507"/>
            <a:ext cx="2246585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48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muc</a:t>
            </a:r>
            <a:r>
              <a:rPr lang="sk-SK" sz="48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48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hy</a:t>
            </a:r>
            <a:endParaRPr lang="sk-SK" sz="4800" b="1" cap="none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xmlns="" id="{058C769E-AC1F-4A59-8EF9-EADB0B8950AC}"/>
              </a:ext>
            </a:extLst>
          </p:cNvPr>
          <p:cNvSpPr txBox="1">
            <a:spLocks/>
          </p:cNvSpPr>
          <p:nvPr/>
        </p:nvSpPr>
        <p:spPr>
          <a:xfrm>
            <a:off x="6358758" y="3136248"/>
            <a:ext cx="2246585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48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pria</a:t>
            </a:r>
            <a:r>
              <a:rPr lang="sk-SK" sz="48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48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dza</a:t>
            </a:r>
            <a:endParaRPr lang="sk-SK" sz="4800" b="1" cap="none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86565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xmlns="" id="{80D52E86-810E-4B50-96D9-6ECEA966B585}"/>
              </a:ext>
            </a:extLst>
          </p:cNvPr>
          <p:cNvSpPr txBox="1">
            <a:spLocks/>
          </p:cNvSpPr>
          <p:nvPr/>
        </p:nvSpPr>
        <p:spPr>
          <a:xfrm>
            <a:off x="987972" y="468044"/>
            <a:ext cx="10741573" cy="8954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4800" dirty="0">
                <a:latin typeface="Comic Sans MS" panose="030F0702030302020204" pitchFamily="66" charset="0"/>
              </a:rPr>
              <a:t>CH, DZ, DŽ V SLABIKE </a:t>
            </a: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xmlns="" id="{8857EAF8-F9B7-4962-A4A7-B02776FA08D6}"/>
              </a:ext>
            </a:extLst>
          </p:cNvPr>
          <p:cNvSpPr txBox="1">
            <a:spLocks/>
          </p:cNvSpPr>
          <p:nvPr/>
        </p:nvSpPr>
        <p:spPr>
          <a:xfrm>
            <a:off x="1573925" y="1523246"/>
            <a:ext cx="9769366" cy="89539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36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CH, DZ, DŽ taktiež nedelíme </a:t>
            </a:r>
            <a:r>
              <a:rPr lang="sk-SK" sz="60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!</a:t>
            </a: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xmlns="" id="{D8551B3F-EF63-481A-B1C6-24DBF3350E99}"/>
              </a:ext>
            </a:extLst>
          </p:cNvPr>
          <p:cNvSpPr txBox="1">
            <a:spLocks/>
          </p:cNvSpPr>
          <p:nvPr/>
        </p:nvSpPr>
        <p:spPr>
          <a:xfrm>
            <a:off x="1192924" y="3136249"/>
            <a:ext cx="2044261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49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bru</a:t>
            </a:r>
            <a:r>
              <a:rPr lang="sk-SK" sz="49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49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cho</a:t>
            </a:r>
            <a:endParaRPr lang="sk-SK" sz="4900" b="1" cap="none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xmlns="" id="{F3D7BF09-E629-482C-9F3C-2F2D2303FAA1}"/>
              </a:ext>
            </a:extLst>
          </p:cNvPr>
          <p:cNvSpPr txBox="1">
            <a:spLocks/>
          </p:cNvSpPr>
          <p:nvPr/>
        </p:nvSpPr>
        <p:spPr>
          <a:xfrm>
            <a:off x="3724604" y="4085508"/>
            <a:ext cx="2246585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48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u-</a:t>
            </a:r>
          </a:p>
          <a:p>
            <a:r>
              <a:rPr lang="sk-SK" sz="48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cho</a:t>
            </a:r>
            <a:endParaRPr lang="sk-SK" sz="4800" b="1" cap="none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xmlns="" id="{2F68212F-C33B-4F0E-9F86-4F8F2AF385F9}"/>
              </a:ext>
            </a:extLst>
          </p:cNvPr>
          <p:cNvSpPr txBox="1">
            <a:spLocks/>
          </p:cNvSpPr>
          <p:nvPr/>
        </p:nvSpPr>
        <p:spPr>
          <a:xfrm>
            <a:off x="9096706" y="4085507"/>
            <a:ext cx="2246585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48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muc</a:t>
            </a:r>
            <a:r>
              <a:rPr lang="sk-SK" sz="48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48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hy</a:t>
            </a:r>
            <a:endParaRPr lang="sk-SK" sz="4800" b="1" cap="none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xmlns="" id="{058C769E-AC1F-4A59-8EF9-EADB0B8950AC}"/>
              </a:ext>
            </a:extLst>
          </p:cNvPr>
          <p:cNvSpPr txBox="1">
            <a:spLocks/>
          </p:cNvSpPr>
          <p:nvPr/>
        </p:nvSpPr>
        <p:spPr>
          <a:xfrm>
            <a:off x="6358758" y="3136248"/>
            <a:ext cx="2246585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48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pria</a:t>
            </a:r>
            <a:r>
              <a:rPr lang="sk-SK" sz="4800" b="1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4800" b="1" cap="none" dirty="0" err="1">
                <a:solidFill>
                  <a:schemeClr val="tx1"/>
                </a:solidFill>
                <a:latin typeface="Comic Sans MS" panose="030F0702030302020204" pitchFamily="66" charset="0"/>
              </a:rPr>
              <a:t>dza</a:t>
            </a:r>
            <a:endParaRPr lang="sk-SK" sz="4800" b="1" cap="none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15" name="Skupina 14">
            <a:extLst>
              <a:ext uri="{FF2B5EF4-FFF2-40B4-BE49-F238E27FC236}">
                <a16:creationId xmlns:a16="http://schemas.microsoft.com/office/drawing/2014/main" xmlns="" id="{EF34A1DD-BF8A-464F-9DE5-8130C34D6508}"/>
              </a:ext>
            </a:extLst>
          </p:cNvPr>
          <p:cNvGrpSpPr/>
          <p:nvPr/>
        </p:nvGrpSpPr>
        <p:grpSpPr>
          <a:xfrm>
            <a:off x="8844455" y="3736428"/>
            <a:ext cx="2758967" cy="2790496"/>
            <a:chOff x="8844455" y="3736428"/>
            <a:chExt cx="2758967" cy="2790496"/>
          </a:xfrm>
        </p:grpSpPr>
        <p:cxnSp>
          <p:nvCxnSpPr>
            <p:cNvPr id="3" name="Rovná spojnica 2">
              <a:extLst>
                <a:ext uri="{FF2B5EF4-FFF2-40B4-BE49-F238E27FC236}">
                  <a16:creationId xmlns:a16="http://schemas.microsoft.com/office/drawing/2014/main" xmlns="" id="{CA00E1D4-A821-4C9B-81CA-0B83BAA05873}"/>
                </a:ext>
              </a:extLst>
            </p:cNvPr>
            <p:cNvCxnSpPr>
              <a:cxnSpLocks/>
            </p:cNvCxnSpPr>
            <p:nvPr/>
          </p:nvCxnSpPr>
          <p:spPr>
            <a:xfrm>
              <a:off x="8844455" y="3736428"/>
              <a:ext cx="2758966" cy="2790496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" name="Rovná spojnica 11">
              <a:extLst>
                <a:ext uri="{FF2B5EF4-FFF2-40B4-BE49-F238E27FC236}">
                  <a16:creationId xmlns:a16="http://schemas.microsoft.com/office/drawing/2014/main" xmlns="" id="{04E4C45D-C35A-4DE2-AA62-F58CF2BE0C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844455" y="3736428"/>
              <a:ext cx="2758967" cy="2790496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23084803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xmlns="" id="{80D52E86-810E-4B50-96D9-6ECEA966B585}"/>
              </a:ext>
            </a:extLst>
          </p:cNvPr>
          <p:cNvSpPr txBox="1">
            <a:spLocks/>
          </p:cNvSpPr>
          <p:nvPr/>
        </p:nvSpPr>
        <p:spPr>
          <a:xfrm>
            <a:off x="987972" y="468044"/>
            <a:ext cx="10741573" cy="8954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4800" dirty="0">
                <a:latin typeface="Comic Sans MS" panose="030F0702030302020204" pitchFamily="66" charset="0"/>
              </a:rPr>
              <a:t>Ďakujem za pozornosť.</a:t>
            </a: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xmlns="" id="{8857EAF8-F9B7-4962-A4A7-B02776FA08D6}"/>
              </a:ext>
            </a:extLst>
          </p:cNvPr>
          <p:cNvSpPr txBox="1">
            <a:spLocks/>
          </p:cNvSpPr>
          <p:nvPr/>
        </p:nvSpPr>
        <p:spPr>
          <a:xfrm>
            <a:off x="1573925" y="1523246"/>
            <a:ext cx="9769366" cy="89539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6000" b="1" u="sng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Nadpis 1">
            <a:extLst>
              <a:ext uri="{FF2B5EF4-FFF2-40B4-BE49-F238E27FC236}">
                <a16:creationId xmlns:a16="http://schemas.microsoft.com/office/drawing/2014/main" xmlns="" id="{E277079A-85AE-4801-A025-8A431DF0541F}"/>
              </a:ext>
            </a:extLst>
          </p:cNvPr>
          <p:cNvSpPr txBox="1">
            <a:spLocks/>
          </p:cNvSpPr>
          <p:nvPr/>
        </p:nvSpPr>
        <p:spPr>
          <a:xfrm>
            <a:off x="987971" y="2981300"/>
            <a:ext cx="10741573" cy="8954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4800" dirty="0">
                <a:latin typeface="Comic Sans MS" panose="030F0702030302020204" pitchFamily="66" charset="0"/>
              </a:rPr>
              <a:t>Ak ste niečomu nerozumeli, napíšte mi.</a:t>
            </a:r>
          </a:p>
        </p:txBody>
      </p:sp>
      <p:sp>
        <p:nvSpPr>
          <p:cNvPr id="14" name="Nadpis 1">
            <a:extLst>
              <a:ext uri="{FF2B5EF4-FFF2-40B4-BE49-F238E27FC236}">
                <a16:creationId xmlns:a16="http://schemas.microsoft.com/office/drawing/2014/main" xmlns="" id="{6351E435-F353-4275-806B-6D287CECDA43}"/>
              </a:ext>
            </a:extLst>
          </p:cNvPr>
          <p:cNvSpPr txBox="1">
            <a:spLocks/>
          </p:cNvSpPr>
          <p:nvPr/>
        </p:nvSpPr>
        <p:spPr>
          <a:xfrm>
            <a:off x="987970" y="4581773"/>
            <a:ext cx="10741573" cy="8954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sk-SK" sz="4800" dirty="0">
                <a:latin typeface="Comic Sans MS" panose="030F0702030302020204" pitchFamily="66" charset="0"/>
              </a:rPr>
              <a:t>p. u. </a:t>
            </a:r>
          </a:p>
        </p:txBody>
      </p:sp>
    </p:spTree>
    <p:extLst>
      <p:ext uri="{BB962C8B-B14F-4D97-AF65-F5344CB8AC3E}">
        <p14:creationId xmlns:p14="http://schemas.microsoft.com/office/powerpoint/2010/main" xmlns="" val="1284163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xmlns="" id="{80D52E86-810E-4B50-96D9-6ECEA966B585}"/>
              </a:ext>
            </a:extLst>
          </p:cNvPr>
          <p:cNvSpPr txBox="1">
            <a:spLocks/>
          </p:cNvSpPr>
          <p:nvPr/>
        </p:nvSpPr>
        <p:spPr>
          <a:xfrm>
            <a:off x="987972" y="468043"/>
            <a:ext cx="10216055" cy="139997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dirty="0">
                <a:latin typeface="Comic Sans MS" panose="030F0702030302020204" pitchFamily="66" charset="0"/>
              </a:rPr>
              <a:t>Ak je na konci riadka málo miesta na napísanie celého slova, tak si slovo v mysli rozdelím. </a:t>
            </a: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xmlns="" id="{8857EAF8-F9B7-4962-A4A7-B02776FA08D6}"/>
              </a:ext>
            </a:extLst>
          </p:cNvPr>
          <p:cNvSpPr txBox="1">
            <a:spLocks/>
          </p:cNvSpPr>
          <p:nvPr/>
        </p:nvSpPr>
        <p:spPr>
          <a:xfrm>
            <a:off x="1566041" y="2294669"/>
            <a:ext cx="9338443" cy="89539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3600" b="1" u="sng" dirty="0">
                <a:solidFill>
                  <a:srgbClr val="FFC000"/>
                </a:solidFill>
                <a:latin typeface="Comic Sans MS" panose="030F0702030302020204" pitchFamily="66" charset="0"/>
              </a:rPr>
              <a:t>Slovo si rozdelím na slabiky.</a:t>
            </a:r>
          </a:p>
        </p:txBody>
      </p:sp>
      <p:sp>
        <p:nvSpPr>
          <p:cNvPr id="6" name="Podnadpis 2">
            <a:extLst>
              <a:ext uri="{FF2B5EF4-FFF2-40B4-BE49-F238E27FC236}">
                <a16:creationId xmlns:a16="http://schemas.microsoft.com/office/drawing/2014/main" xmlns="" id="{DE6B9D91-3DD8-4474-94AB-3BE57C609BD4}"/>
              </a:ext>
            </a:extLst>
          </p:cNvPr>
          <p:cNvSpPr txBox="1">
            <a:spLocks/>
          </p:cNvSpPr>
          <p:nvPr/>
        </p:nvSpPr>
        <p:spPr>
          <a:xfrm>
            <a:off x="987972" y="2978662"/>
            <a:ext cx="10589174" cy="1655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Na koniec napísanej slabiky, ktorá sa zmestila do riadka napíšem </a:t>
            </a:r>
            <a:r>
              <a:rPr lang="sk-SK" sz="3600" b="1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spojovník –</a:t>
            </a:r>
            <a:r>
              <a:rPr lang="sk-SK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 a ostatnú časť slova dopíšem do nasledujúceho riadka.</a:t>
            </a:r>
          </a:p>
        </p:txBody>
      </p:sp>
    </p:spTree>
    <p:extLst>
      <p:ext uri="{BB962C8B-B14F-4D97-AF65-F5344CB8AC3E}">
        <p14:creationId xmlns:p14="http://schemas.microsoft.com/office/powerpoint/2010/main" xmlns="" val="800253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xmlns="" id="{80D52E86-810E-4B50-96D9-6ECEA966B585}"/>
              </a:ext>
            </a:extLst>
          </p:cNvPr>
          <p:cNvSpPr txBox="1">
            <a:spLocks/>
          </p:cNvSpPr>
          <p:nvPr/>
        </p:nvSpPr>
        <p:spPr>
          <a:xfrm>
            <a:off x="987972" y="468043"/>
            <a:ext cx="10216055" cy="139997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dirty="0">
                <a:latin typeface="Comic Sans MS" panose="030F0702030302020204" pitchFamily="66" charset="0"/>
              </a:rPr>
              <a:t>Ak je na konci riadka málo miesta na napísanie celého slova, tak si slovo v mysli rozdelím. </a:t>
            </a: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xmlns="" id="{8857EAF8-F9B7-4962-A4A7-B02776FA08D6}"/>
              </a:ext>
            </a:extLst>
          </p:cNvPr>
          <p:cNvSpPr txBox="1">
            <a:spLocks/>
          </p:cNvSpPr>
          <p:nvPr/>
        </p:nvSpPr>
        <p:spPr>
          <a:xfrm>
            <a:off x="1566041" y="2294669"/>
            <a:ext cx="9338443" cy="89539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3600" b="1" u="sng" dirty="0">
                <a:solidFill>
                  <a:srgbClr val="FFC000"/>
                </a:solidFill>
                <a:latin typeface="Comic Sans MS" panose="030F0702030302020204" pitchFamily="66" charset="0"/>
              </a:rPr>
              <a:t>Slovo si rozdelím na slabiky.</a:t>
            </a:r>
          </a:p>
        </p:txBody>
      </p:sp>
      <p:sp>
        <p:nvSpPr>
          <p:cNvPr id="6" name="Podnadpis 2">
            <a:extLst>
              <a:ext uri="{FF2B5EF4-FFF2-40B4-BE49-F238E27FC236}">
                <a16:creationId xmlns:a16="http://schemas.microsoft.com/office/drawing/2014/main" xmlns="" id="{DE6B9D91-3DD8-4474-94AB-3BE57C609BD4}"/>
              </a:ext>
            </a:extLst>
          </p:cNvPr>
          <p:cNvSpPr txBox="1">
            <a:spLocks/>
          </p:cNvSpPr>
          <p:nvPr/>
        </p:nvSpPr>
        <p:spPr>
          <a:xfrm>
            <a:off x="987972" y="2978662"/>
            <a:ext cx="10589174" cy="1655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Na koniec napísanej slabiky, ktorá sa zmestila do riadka napíšem </a:t>
            </a:r>
            <a:r>
              <a:rPr lang="sk-SK" sz="3600" b="1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spojovník –</a:t>
            </a:r>
            <a:r>
              <a:rPr lang="sk-SK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 a ostatnú časť slova dopíšem do nasledujúceho riadka.</a:t>
            </a:r>
          </a:p>
        </p:txBody>
      </p:sp>
      <p:sp>
        <p:nvSpPr>
          <p:cNvPr id="7" name="Podnadpis 2">
            <a:extLst>
              <a:ext uri="{FF2B5EF4-FFF2-40B4-BE49-F238E27FC236}">
                <a16:creationId xmlns:a16="http://schemas.microsoft.com/office/drawing/2014/main" xmlns="" id="{57EF777D-4C76-477F-B2A5-133CB3BFD996}"/>
              </a:ext>
            </a:extLst>
          </p:cNvPr>
          <p:cNvSpPr txBox="1">
            <a:spLocks/>
          </p:cNvSpPr>
          <p:nvPr/>
        </p:nvSpPr>
        <p:spPr>
          <a:xfrm>
            <a:off x="1718443" y="5106368"/>
            <a:ext cx="8403020" cy="1385682"/>
          </a:xfrm>
          <a:prstGeom prst="rect">
            <a:avLst/>
          </a:prstGeom>
          <a:ln w="63500"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4400" b="1" dirty="0">
                <a:latin typeface="Comic Sans MS" panose="030F0702030302020204" pitchFamily="66" charset="0"/>
              </a:rPr>
              <a:t>Teraz máme domáce </a:t>
            </a:r>
            <a:r>
              <a:rPr lang="sk-SK" sz="44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vyučova</a:t>
            </a:r>
            <a:r>
              <a:rPr lang="sk-SK" sz="4400" dirty="0">
                <a:solidFill>
                  <a:srgbClr val="FF0000"/>
                </a:solidFill>
                <a:latin typeface="Comic Sans MS" panose="030F0702030302020204" pitchFamily="66" charset="0"/>
              </a:rPr>
              <a:t> –</a:t>
            </a:r>
          </a:p>
          <a:p>
            <a:pPr algn="l"/>
            <a:r>
              <a:rPr lang="sk-SK" sz="4400" dirty="0">
                <a:solidFill>
                  <a:srgbClr val="FF0000"/>
                </a:solidFill>
                <a:latin typeface="Comic Sans MS" panose="030F0702030302020204" pitchFamily="66" charset="0"/>
              </a:rPr>
              <a:t>nie. </a:t>
            </a:r>
          </a:p>
        </p:txBody>
      </p:sp>
    </p:spTree>
    <p:extLst>
      <p:ext uri="{BB962C8B-B14F-4D97-AF65-F5344CB8AC3E}">
        <p14:creationId xmlns:p14="http://schemas.microsoft.com/office/powerpoint/2010/main" xmlns="" val="1241856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52D8A89-AF91-44B8-8A04-7A21810B52EF}"/>
              </a:ext>
            </a:extLst>
          </p:cNvPr>
          <p:cNvSpPr txBox="1">
            <a:spLocks/>
          </p:cNvSpPr>
          <p:nvPr/>
        </p:nvSpPr>
        <p:spPr>
          <a:xfrm>
            <a:off x="987972" y="-38420"/>
            <a:ext cx="10216055" cy="9290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3600" b="1" dirty="0">
                <a:solidFill>
                  <a:srgbClr val="CC9B00"/>
                </a:solidFill>
                <a:latin typeface="Comic Sans MS" panose="030F0702030302020204" pitchFamily="66" charset="0"/>
              </a:rPr>
              <a:t>Takže ešte raz.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xmlns="" id="{C2BC57C1-CECF-4D21-A40F-D7DB567ABCA2}"/>
              </a:ext>
            </a:extLst>
          </p:cNvPr>
          <p:cNvSpPr txBox="1">
            <a:spLocks/>
          </p:cNvSpPr>
          <p:nvPr/>
        </p:nvSpPr>
        <p:spPr>
          <a:xfrm>
            <a:off x="1124607" y="945292"/>
            <a:ext cx="10474041" cy="109083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900" dirty="0">
                <a:latin typeface="Comic Sans MS" panose="030F0702030302020204" pitchFamily="66" charset="0"/>
              </a:rPr>
              <a:t>Slovo si rozdelíme na slabiky, keď už vidím, že sa mi ho nepodarí napísať celé</a:t>
            </a:r>
            <a:r>
              <a:rPr lang="sk-SK" sz="3600" dirty="0">
                <a:latin typeface="Comic Sans MS" panose="030F0702030302020204" pitchFamily="66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xmlns="" val="3010717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52D8A89-AF91-44B8-8A04-7A21810B52EF}"/>
              </a:ext>
            </a:extLst>
          </p:cNvPr>
          <p:cNvSpPr txBox="1">
            <a:spLocks/>
          </p:cNvSpPr>
          <p:nvPr/>
        </p:nvSpPr>
        <p:spPr>
          <a:xfrm>
            <a:off x="987972" y="-38420"/>
            <a:ext cx="10216055" cy="9290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3600" b="1" dirty="0">
                <a:solidFill>
                  <a:srgbClr val="CC9B00"/>
                </a:solidFill>
                <a:latin typeface="Comic Sans MS" panose="030F0702030302020204" pitchFamily="66" charset="0"/>
              </a:rPr>
              <a:t>Takže ešte raz.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xmlns="" id="{C2BC57C1-CECF-4D21-A40F-D7DB567ABCA2}"/>
              </a:ext>
            </a:extLst>
          </p:cNvPr>
          <p:cNvSpPr txBox="1">
            <a:spLocks/>
          </p:cNvSpPr>
          <p:nvPr/>
        </p:nvSpPr>
        <p:spPr>
          <a:xfrm>
            <a:off x="1124607" y="945292"/>
            <a:ext cx="10474041" cy="109083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900" dirty="0">
                <a:latin typeface="Comic Sans MS" panose="030F0702030302020204" pitchFamily="66" charset="0"/>
              </a:rPr>
              <a:t>Slovo si rozdelíme na slabiky, keď už vidím, že sa mi ho nepodarí napísať celé</a:t>
            </a:r>
            <a:r>
              <a:rPr lang="sk-SK" sz="3600" dirty="0">
                <a:latin typeface="Comic Sans MS" panose="030F0702030302020204" pitchFamily="66" charset="0"/>
              </a:rPr>
              <a:t>...</a:t>
            </a:r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xmlns="" id="{40F1BC9C-B0E3-4945-9FEF-8243F6B9C40E}"/>
              </a:ext>
            </a:extLst>
          </p:cNvPr>
          <p:cNvSpPr txBox="1">
            <a:spLocks/>
          </p:cNvSpPr>
          <p:nvPr/>
        </p:nvSpPr>
        <p:spPr>
          <a:xfrm>
            <a:off x="1772898" y="2860061"/>
            <a:ext cx="3579255" cy="3030889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k-SK" sz="1200" dirty="0">
              <a:latin typeface="Comic Sans MS" panose="030F0702030302020204" pitchFamily="66" charset="0"/>
            </a:endParaRPr>
          </a:p>
          <a:p>
            <a:r>
              <a:rPr lang="sk-SK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Slovo rozdelím spojovníkom, to je táto malá čiarka </a:t>
            </a:r>
            <a:r>
              <a:rPr lang="sk-SK" sz="6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-</a:t>
            </a:r>
            <a:r>
              <a:rPr lang="sk-SK" sz="6000" dirty="0">
                <a:solidFill>
                  <a:schemeClr val="tx1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577713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52D8A89-AF91-44B8-8A04-7A21810B52EF}"/>
              </a:ext>
            </a:extLst>
          </p:cNvPr>
          <p:cNvSpPr txBox="1">
            <a:spLocks/>
          </p:cNvSpPr>
          <p:nvPr/>
        </p:nvSpPr>
        <p:spPr>
          <a:xfrm>
            <a:off x="987972" y="-38420"/>
            <a:ext cx="10216055" cy="9290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3600" b="1" dirty="0">
                <a:solidFill>
                  <a:srgbClr val="CC9B00"/>
                </a:solidFill>
                <a:latin typeface="Comic Sans MS" panose="030F0702030302020204" pitchFamily="66" charset="0"/>
              </a:rPr>
              <a:t>Takže ešte raz.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xmlns="" id="{C2BC57C1-CECF-4D21-A40F-D7DB567ABCA2}"/>
              </a:ext>
            </a:extLst>
          </p:cNvPr>
          <p:cNvSpPr txBox="1">
            <a:spLocks/>
          </p:cNvSpPr>
          <p:nvPr/>
        </p:nvSpPr>
        <p:spPr>
          <a:xfrm>
            <a:off x="1124607" y="945292"/>
            <a:ext cx="10474041" cy="109083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900" dirty="0">
                <a:latin typeface="Comic Sans MS" panose="030F0702030302020204" pitchFamily="66" charset="0"/>
              </a:rPr>
              <a:t>Slovo si rozdelíme na slabiky, keď už vidím, že sa mi ho nepodarí napísať celé</a:t>
            </a:r>
            <a:r>
              <a:rPr lang="sk-SK" sz="3600" dirty="0">
                <a:latin typeface="Comic Sans MS" panose="030F0702030302020204" pitchFamily="66" charset="0"/>
              </a:rPr>
              <a:t>...</a:t>
            </a:r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xmlns="" id="{40F1BC9C-B0E3-4945-9FEF-8243F6B9C40E}"/>
              </a:ext>
            </a:extLst>
          </p:cNvPr>
          <p:cNvSpPr txBox="1">
            <a:spLocks/>
          </p:cNvSpPr>
          <p:nvPr/>
        </p:nvSpPr>
        <p:spPr>
          <a:xfrm>
            <a:off x="1772898" y="2860061"/>
            <a:ext cx="3579255" cy="3030889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k-SK" sz="1200" dirty="0">
              <a:latin typeface="Comic Sans MS" panose="030F0702030302020204" pitchFamily="66" charset="0"/>
            </a:endParaRPr>
          </a:p>
          <a:p>
            <a:r>
              <a:rPr lang="sk-SK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Slovo rozdelím spojovníkom, to je táto malá čiarka </a:t>
            </a:r>
            <a:r>
              <a:rPr lang="sk-SK" sz="6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-</a:t>
            </a:r>
            <a:r>
              <a:rPr lang="sk-SK" sz="6000" dirty="0">
                <a:solidFill>
                  <a:schemeClr val="tx1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6" name="Podnadpis 2">
            <a:extLst>
              <a:ext uri="{FF2B5EF4-FFF2-40B4-BE49-F238E27FC236}">
                <a16:creationId xmlns:a16="http://schemas.microsoft.com/office/drawing/2014/main" xmlns="" id="{952859C9-AB53-4824-A68A-408EB703547E}"/>
              </a:ext>
            </a:extLst>
          </p:cNvPr>
          <p:cNvSpPr txBox="1">
            <a:spLocks/>
          </p:cNvSpPr>
          <p:nvPr/>
        </p:nvSpPr>
        <p:spPr>
          <a:xfrm>
            <a:off x="6025295" y="3228934"/>
            <a:ext cx="4393807" cy="229314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k-SK" sz="1200" dirty="0">
              <a:latin typeface="Comic Sans MS" panose="030F0702030302020204" pitchFamily="66" charset="0"/>
            </a:endParaRPr>
          </a:p>
          <a:p>
            <a:r>
              <a:rPr lang="sk-SK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V nasledujúcom riadku si slovo dokončím. </a:t>
            </a:r>
            <a:endParaRPr lang="sk-SK" sz="6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3534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xmlns="" id="{8857EAF8-F9B7-4962-A4A7-B02776FA08D6}"/>
              </a:ext>
            </a:extLst>
          </p:cNvPr>
          <p:cNvSpPr txBox="1">
            <a:spLocks/>
          </p:cNvSpPr>
          <p:nvPr/>
        </p:nvSpPr>
        <p:spPr>
          <a:xfrm>
            <a:off x="2017987" y="1017660"/>
            <a:ext cx="1965432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6000" b="1" cap="none" dirty="0">
                <a:solidFill>
                  <a:srgbClr val="FFC000"/>
                </a:solidFill>
                <a:latin typeface="Comic Sans MS" panose="030F0702030302020204" pitchFamily="66" charset="0"/>
              </a:rPr>
              <a:t>ma-</a:t>
            </a:r>
          </a:p>
          <a:p>
            <a:r>
              <a:rPr lang="sk-SK" sz="6000" b="1" cap="none" dirty="0">
                <a:solidFill>
                  <a:srgbClr val="FFC000"/>
                </a:solidFill>
                <a:latin typeface="Comic Sans MS" panose="030F0702030302020204" pitchFamily="66" charset="0"/>
              </a:rPr>
              <a:t>ma</a:t>
            </a: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xmlns="" id="{A4F5C340-D415-4A86-A32D-72915D06721A}"/>
              </a:ext>
            </a:extLst>
          </p:cNvPr>
          <p:cNvSpPr txBox="1">
            <a:spLocks/>
          </p:cNvSpPr>
          <p:nvPr/>
        </p:nvSpPr>
        <p:spPr>
          <a:xfrm>
            <a:off x="6926319" y="1057857"/>
            <a:ext cx="1965434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6000" b="1" cap="none" dirty="0">
                <a:solidFill>
                  <a:srgbClr val="FFC000"/>
                </a:solidFill>
                <a:latin typeface="Comic Sans MS" panose="030F0702030302020204" pitchFamily="66" charset="0"/>
              </a:rPr>
              <a:t>ma-</a:t>
            </a:r>
          </a:p>
          <a:p>
            <a:r>
              <a:rPr lang="sk-SK" sz="6000" b="1" cap="none" dirty="0" err="1">
                <a:solidFill>
                  <a:srgbClr val="FFC000"/>
                </a:solidFill>
                <a:latin typeface="Comic Sans MS" panose="030F0702030302020204" pitchFamily="66" charset="0"/>
              </a:rPr>
              <a:t>ča</a:t>
            </a:r>
            <a:endParaRPr lang="sk-SK" sz="60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xmlns="" id="{B6391D97-F474-46B3-9BC6-1C667CC744FF}"/>
              </a:ext>
            </a:extLst>
          </p:cNvPr>
          <p:cNvSpPr txBox="1">
            <a:spLocks/>
          </p:cNvSpPr>
          <p:nvPr/>
        </p:nvSpPr>
        <p:spPr>
          <a:xfrm>
            <a:off x="4472153" y="1026327"/>
            <a:ext cx="1965431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6000" b="1" cap="none" dirty="0">
                <a:solidFill>
                  <a:srgbClr val="FFC000"/>
                </a:solidFill>
                <a:latin typeface="Comic Sans MS" panose="030F0702030302020204" pitchFamily="66" charset="0"/>
              </a:rPr>
              <a:t> hu-   </a:t>
            </a:r>
          </a:p>
          <a:p>
            <a:r>
              <a:rPr lang="sk-SK" sz="6000" b="1" cap="none" dirty="0">
                <a:solidFill>
                  <a:srgbClr val="FFC000"/>
                </a:solidFill>
                <a:latin typeface="Comic Sans MS" panose="030F0702030302020204" pitchFamily="66" charset="0"/>
              </a:rPr>
              <a:t>by</a:t>
            </a: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xmlns="" id="{402A97A5-DC49-4FB5-A1AA-1AA619C0B958}"/>
              </a:ext>
            </a:extLst>
          </p:cNvPr>
          <p:cNvSpPr txBox="1">
            <a:spLocks/>
          </p:cNvSpPr>
          <p:nvPr/>
        </p:nvSpPr>
        <p:spPr>
          <a:xfrm>
            <a:off x="2017987" y="3641835"/>
            <a:ext cx="1965431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6000" b="1" cap="none" dirty="0" err="1">
                <a:solidFill>
                  <a:srgbClr val="FFC000"/>
                </a:solidFill>
                <a:latin typeface="Comic Sans MS" panose="030F0702030302020204" pitchFamily="66" charset="0"/>
              </a:rPr>
              <a:t>vla</a:t>
            </a:r>
            <a:r>
              <a:rPr lang="sk-SK" sz="6000" b="1" cap="none" dirty="0">
                <a:solidFill>
                  <a:srgbClr val="FFC000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6000" b="1" cap="none" dirty="0" err="1">
                <a:solidFill>
                  <a:srgbClr val="FFC000"/>
                </a:solidFill>
                <a:latin typeface="Comic Sans MS" panose="030F0702030302020204" pitchFamily="66" charset="0"/>
              </a:rPr>
              <a:t>sy</a:t>
            </a:r>
            <a:endParaRPr lang="sk-SK" sz="60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Nadpis 1">
            <a:extLst>
              <a:ext uri="{FF2B5EF4-FFF2-40B4-BE49-F238E27FC236}">
                <a16:creationId xmlns:a16="http://schemas.microsoft.com/office/drawing/2014/main" xmlns="" id="{F4ED1DC8-07F0-4FE3-82FD-08EC83A04E0F}"/>
              </a:ext>
            </a:extLst>
          </p:cNvPr>
          <p:cNvSpPr txBox="1">
            <a:spLocks/>
          </p:cNvSpPr>
          <p:nvPr/>
        </p:nvSpPr>
        <p:spPr>
          <a:xfrm>
            <a:off x="4472154" y="3641835"/>
            <a:ext cx="1965432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6000" b="1" cap="none" dirty="0">
                <a:solidFill>
                  <a:srgbClr val="FFC000"/>
                </a:solidFill>
                <a:latin typeface="Comic Sans MS" panose="030F0702030302020204" pitchFamily="66" charset="0"/>
              </a:rPr>
              <a:t>kla-</a:t>
            </a:r>
          </a:p>
          <a:p>
            <a:r>
              <a:rPr lang="sk-SK" sz="6000" b="1" cap="none" dirty="0" err="1">
                <a:solidFill>
                  <a:srgbClr val="FFC000"/>
                </a:solidFill>
                <a:latin typeface="Comic Sans MS" panose="030F0702030302020204" pitchFamily="66" charset="0"/>
              </a:rPr>
              <a:t>sy</a:t>
            </a:r>
            <a:endParaRPr lang="sk-SK" sz="60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Nadpis 1">
            <a:extLst>
              <a:ext uri="{FF2B5EF4-FFF2-40B4-BE49-F238E27FC236}">
                <a16:creationId xmlns:a16="http://schemas.microsoft.com/office/drawing/2014/main" xmlns="" id="{375D39A4-D35C-46AC-9368-DAFC6A894656}"/>
              </a:ext>
            </a:extLst>
          </p:cNvPr>
          <p:cNvSpPr txBox="1">
            <a:spLocks/>
          </p:cNvSpPr>
          <p:nvPr/>
        </p:nvSpPr>
        <p:spPr>
          <a:xfrm>
            <a:off x="6926319" y="3641835"/>
            <a:ext cx="1965433" cy="219850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1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sk-SK" sz="6000" b="1" cap="none" dirty="0">
                <a:solidFill>
                  <a:srgbClr val="FFC000"/>
                </a:solidFill>
                <a:latin typeface="Comic Sans MS" panose="030F0702030302020204" pitchFamily="66" charset="0"/>
              </a:rPr>
              <a:t>hla</a:t>
            </a:r>
            <a:r>
              <a:rPr lang="sk-SK" sz="5500" b="1" cap="none" dirty="0">
                <a:solidFill>
                  <a:srgbClr val="FFC000"/>
                </a:solidFill>
                <a:latin typeface="Comic Sans MS" panose="030F0702030302020204" pitchFamily="66" charset="0"/>
              </a:rPr>
              <a:t>-</a:t>
            </a:r>
          </a:p>
          <a:p>
            <a:r>
              <a:rPr lang="sk-SK" sz="6000" b="1" cap="none" dirty="0" err="1">
                <a:solidFill>
                  <a:srgbClr val="FFC000"/>
                </a:solidFill>
                <a:latin typeface="Comic Sans MS" panose="030F0702030302020204" pitchFamily="66" charset="0"/>
              </a:rPr>
              <a:t>va</a:t>
            </a:r>
            <a:endParaRPr lang="sk-SK" sz="6000" b="1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8663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52D8A89-AF91-44B8-8A04-7A21810B52EF}"/>
              </a:ext>
            </a:extLst>
          </p:cNvPr>
          <p:cNvSpPr txBox="1">
            <a:spLocks/>
          </p:cNvSpPr>
          <p:nvPr/>
        </p:nvSpPr>
        <p:spPr>
          <a:xfrm>
            <a:off x="987972" y="-38420"/>
            <a:ext cx="10216055" cy="9290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4000" b="1" dirty="0">
                <a:solidFill>
                  <a:srgbClr val="CC9B00"/>
                </a:solidFill>
                <a:latin typeface="Comic Sans MS" panose="030F0702030302020204" pitchFamily="66" charset="0"/>
              </a:rPr>
              <a:t>VIACSLABIČNÉ SLOVÁ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xmlns="" id="{C2BC57C1-CECF-4D21-A40F-D7DB567ABCA2}"/>
              </a:ext>
            </a:extLst>
          </p:cNvPr>
          <p:cNvSpPr txBox="1">
            <a:spLocks/>
          </p:cNvSpPr>
          <p:nvPr/>
        </p:nvSpPr>
        <p:spPr>
          <a:xfrm>
            <a:off x="1124607" y="945292"/>
            <a:ext cx="10474041" cy="66279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900" dirty="0">
                <a:latin typeface="Comic Sans MS" panose="030F0702030302020204" pitchFamily="66" charset="0"/>
              </a:rPr>
              <a:t>Opäť si slovo rozdelíme v mysli na slabiky</a:t>
            </a:r>
            <a:r>
              <a:rPr lang="sk-SK" sz="36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xmlns="" id="{40F1BC9C-B0E3-4945-9FEF-8243F6B9C40E}"/>
              </a:ext>
            </a:extLst>
          </p:cNvPr>
          <p:cNvSpPr txBox="1">
            <a:spLocks/>
          </p:cNvSpPr>
          <p:nvPr/>
        </p:nvSpPr>
        <p:spPr>
          <a:xfrm>
            <a:off x="3806650" y="1533966"/>
            <a:ext cx="3579255" cy="1090415"/>
          </a:xfrm>
          <a:prstGeom prst="rect">
            <a:avLst/>
          </a:prstGeom>
          <a:ln w="63500">
            <a:solidFill>
              <a:schemeClr val="tx2">
                <a:lumMod val="50000"/>
                <a:lumOff val="50000"/>
              </a:schemeClr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sk-SK" sz="12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sk-SK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h ú s e n i c a</a:t>
            </a:r>
            <a:endParaRPr lang="sk-SK" sz="6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xmlns="" id="{A66CD1CA-4517-4AB0-A33B-E39B19B1C6FF}"/>
              </a:ext>
            </a:extLst>
          </p:cNvPr>
          <p:cNvSpPr txBox="1">
            <a:spLocks/>
          </p:cNvSpPr>
          <p:nvPr/>
        </p:nvSpPr>
        <p:spPr>
          <a:xfrm>
            <a:off x="1124606" y="2781311"/>
            <a:ext cx="10474041" cy="66279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900" cap="none" dirty="0">
                <a:latin typeface="Comic Sans MS" panose="030F0702030302020204" pitchFamily="66" charset="0"/>
              </a:rPr>
              <a:t>1. odhadnem, koľko miesta mi zostalo v riadku</a:t>
            </a:r>
            <a:r>
              <a:rPr lang="sk-SK" sz="2900" dirty="0">
                <a:latin typeface="Comic Sans MS" panose="030F0702030302020204" pitchFamily="66" charset="0"/>
              </a:rPr>
              <a:t>. </a:t>
            </a:r>
            <a:endParaRPr lang="sk-SK" sz="3600" dirty="0">
              <a:latin typeface="Comic Sans MS" panose="030F0702030302020204" pitchFamily="66" charset="0"/>
            </a:endParaRP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xmlns="" id="{648E5288-8FE6-41A8-8DF4-D9702CCA61AE}"/>
              </a:ext>
            </a:extLst>
          </p:cNvPr>
          <p:cNvSpPr txBox="1">
            <a:spLocks/>
          </p:cNvSpPr>
          <p:nvPr/>
        </p:nvSpPr>
        <p:spPr>
          <a:xfrm>
            <a:off x="1124606" y="3429000"/>
            <a:ext cx="10474041" cy="939338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900" cap="none" dirty="0">
                <a:latin typeface="Comic Sans MS" panose="030F0702030302020204" pitchFamily="66" charset="0"/>
              </a:rPr>
              <a:t>2. podľa toho sa rozhodnem, ktorú časť slova napíšem  do prvého, a ktoré slabiky do ďalšieho riadku.</a:t>
            </a:r>
            <a:endParaRPr lang="sk-SK" sz="3600" cap="none" dirty="0">
              <a:latin typeface="Comic Sans MS" panose="030F0702030302020204" pitchFamily="66" charset="0"/>
            </a:endParaRPr>
          </a:p>
        </p:txBody>
      </p:sp>
      <p:cxnSp>
        <p:nvCxnSpPr>
          <p:cNvPr id="9" name="Rovná spojnica 8">
            <a:extLst>
              <a:ext uri="{FF2B5EF4-FFF2-40B4-BE49-F238E27FC236}">
                <a16:creationId xmlns:a16="http://schemas.microsoft.com/office/drawing/2014/main" xmlns="" id="{E475B795-75DA-42DD-8BB9-FF2FF98F9694}"/>
              </a:ext>
            </a:extLst>
          </p:cNvPr>
          <p:cNvCxnSpPr/>
          <p:nvPr/>
        </p:nvCxnSpPr>
        <p:spPr>
          <a:xfrm>
            <a:off x="4934607" y="1608083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Rovná spojnica 9">
            <a:extLst>
              <a:ext uri="{FF2B5EF4-FFF2-40B4-BE49-F238E27FC236}">
                <a16:creationId xmlns:a16="http://schemas.microsoft.com/office/drawing/2014/main" xmlns="" id="{21265768-D0E8-4282-9B94-D4B2A20DB0D9}"/>
              </a:ext>
            </a:extLst>
          </p:cNvPr>
          <p:cNvCxnSpPr/>
          <p:nvPr/>
        </p:nvCxnSpPr>
        <p:spPr>
          <a:xfrm>
            <a:off x="5627808" y="1629856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Rovná spojnica 10">
            <a:extLst>
              <a:ext uri="{FF2B5EF4-FFF2-40B4-BE49-F238E27FC236}">
                <a16:creationId xmlns:a16="http://schemas.microsoft.com/office/drawing/2014/main" xmlns="" id="{8C3DAA9A-8F93-4DC2-9FEE-0C9E3DA6E93B}"/>
              </a:ext>
            </a:extLst>
          </p:cNvPr>
          <p:cNvCxnSpPr/>
          <p:nvPr/>
        </p:nvCxnSpPr>
        <p:spPr>
          <a:xfrm>
            <a:off x="6361626" y="1629856"/>
            <a:ext cx="0" cy="8986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01167193"/>
      </p:ext>
    </p:extLst>
  </p:cSld>
  <p:clrMapOvr>
    <a:masterClrMapping/>
  </p:clrMapOvr>
</p:sld>
</file>

<file path=ppt/theme/theme1.xml><?xml version="1.0" encoding="utf-8"?>
<a:theme xmlns:a="http://schemas.openxmlformats.org/drawingml/2006/main" name="Odznak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Odznak</Template>
  <TotalTime>543</TotalTime>
  <Words>836</Words>
  <Application>Microsoft Office PowerPoint</Application>
  <PresentationFormat>Vlastná</PresentationFormat>
  <Paragraphs>294</Paragraphs>
  <Slides>28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28</vt:i4>
      </vt:variant>
    </vt:vector>
  </HeadingPairs>
  <TitlesOfParts>
    <vt:vector size="29" baseType="lpstr">
      <vt:lpstr>Odznak</vt:lpstr>
      <vt:lpstr>ROZDEĽOVANIE SLOV  na konci riadka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  <vt:lpstr>Snímka 14</vt:lpstr>
      <vt:lpstr>Snímka 15</vt:lpstr>
      <vt:lpstr>Snímka 16</vt:lpstr>
      <vt:lpstr>Snímka 17</vt:lpstr>
      <vt:lpstr>Snímka 18</vt:lpstr>
      <vt:lpstr>Snímka 19</vt:lpstr>
      <vt:lpstr>Snímka 20</vt:lpstr>
      <vt:lpstr>Snímka 21</vt:lpstr>
      <vt:lpstr>Snímka 22</vt:lpstr>
      <vt:lpstr>Snímka 23</vt:lpstr>
      <vt:lpstr>Snímka 24</vt:lpstr>
      <vt:lpstr>Snímka 25</vt:lpstr>
      <vt:lpstr>Snímka 26</vt:lpstr>
      <vt:lpstr>Snímka 27</vt:lpstr>
      <vt:lpstr>Snímka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ROZDEĽOVANIE SLOV  na konci riadka</dc:title>
  <dc:creator>Karol Bosý</dc:creator>
  <cp:lastModifiedBy>IVANA</cp:lastModifiedBy>
  <cp:revision>18</cp:revision>
  <dcterms:created xsi:type="dcterms:W3CDTF">2020-04-02T13:28:27Z</dcterms:created>
  <dcterms:modified xsi:type="dcterms:W3CDTF">2020-06-08T18:39:29Z</dcterms:modified>
</cp:coreProperties>
</file>